
<file path=[Content_Types].xml><?xml version="1.0" encoding="utf-8"?>
<Types xmlns="http://schemas.openxmlformats.org/package/2006/content-types">
  <Default Extension="docx" ContentType="application/vnd.openxmlformats-officedocument.wordprocessingml.documen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41" r:id="rId1"/>
  </p:sldMasterIdLst>
  <p:sldIdLst>
    <p:sldId id="257" r:id="rId2"/>
  </p:sldIdLst>
  <p:sldSz cx="25527000" cy="36196588"/>
  <p:notesSz cx="6858000" cy="9144000"/>
  <p:custDataLst>
    <p:tags r:id="rId3"/>
  </p:custDataLst>
  <p:defaultTextStyle>
    <a:defPPr>
      <a:defRPr lang="en-US"/>
    </a:defPPr>
    <a:lvl1pPr marL="0" algn="l" defTabSz="3527024" rtl="0" eaLnBrk="1" latinLnBrk="0" hangingPunct="1">
      <a:defRPr sz="6943" kern="1200">
        <a:solidFill>
          <a:schemeClr val="tx1"/>
        </a:solidFill>
        <a:latin typeface="+mn-lt"/>
        <a:ea typeface="+mn-ea"/>
        <a:cs typeface="+mn-cs"/>
      </a:defRPr>
    </a:lvl1pPr>
    <a:lvl2pPr marL="1763512" algn="l" defTabSz="3527024" rtl="0" eaLnBrk="1" latinLnBrk="0" hangingPunct="1">
      <a:defRPr sz="6943" kern="1200">
        <a:solidFill>
          <a:schemeClr val="tx1"/>
        </a:solidFill>
        <a:latin typeface="+mn-lt"/>
        <a:ea typeface="+mn-ea"/>
        <a:cs typeface="+mn-cs"/>
      </a:defRPr>
    </a:lvl2pPr>
    <a:lvl3pPr marL="3527024" algn="l" defTabSz="3527024" rtl="0" eaLnBrk="1" latinLnBrk="0" hangingPunct="1">
      <a:defRPr sz="6943" kern="1200">
        <a:solidFill>
          <a:schemeClr val="tx1"/>
        </a:solidFill>
        <a:latin typeface="+mn-lt"/>
        <a:ea typeface="+mn-ea"/>
        <a:cs typeface="+mn-cs"/>
      </a:defRPr>
    </a:lvl3pPr>
    <a:lvl4pPr marL="5290536" algn="l" defTabSz="3527024" rtl="0" eaLnBrk="1" latinLnBrk="0" hangingPunct="1">
      <a:defRPr sz="6943" kern="1200">
        <a:solidFill>
          <a:schemeClr val="tx1"/>
        </a:solidFill>
        <a:latin typeface="+mn-lt"/>
        <a:ea typeface="+mn-ea"/>
        <a:cs typeface="+mn-cs"/>
      </a:defRPr>
    </a:lvl4pPr>
    <a:lvl5pPr marL="7054047" algn="l" defTabSz="3527024" rtl="0" eaLnBrk="1" latinLnBrk="0" hangingPunct="1">
      <a:defRPr sz="6943" kern="1200">
        <a:solidFill>
          <a:schemeClr val="tx1"/>
        </a:solidFill>
        <a:latin typeface="+mn-lt"/>
        <a:ea typeface="+mn-ea"/>
        <a:cs typeface="+mn-cs"/>
      </a:defRPr>
    </a:lvl5pPr>
    <a:lvl6pPr marL="8817559" algn="l" defTabSz="3527024" rtl="0" eaLnBrk="1" latinLnBrk="0" hangingPunct="1">
      <a:defRPr sz="6943" kern="1200">
        <a:solidFill>
          <a:schemeClr val="tx1"/>
        </a:solidFill>
        <a:latin typeface="+mn-lt"/>
        <a:ea typeface="+mn-ea"/>
        <a:cs typeface="+mn-cs"/>
      </a:defRPr>
    </a:lvl6pPr>
    <a:lvl7pPr marL="10581071" algn="l" defTabSz="3527024" rtl="0" eaLnBrk="1" latinLnBrk="0" hangingPunct="1">
      <a:defRPr sz="6943" kern="1200">
        <a:solidFill>
          <a:schemeClr val="tx1"/>
        </a:solidFill>
        <a:latin typeface="+mn-lt"/>
        <a:ea typeface="+mn-ea"/>
        <a:cs typeface="+mn-cs"/>
      </a:defRPr>
    </a:lvl7pPr>
    <a:lvl8pPr marL="12344583" algn="l" defTabSz="3527024" rtl="0" eaLnBrk="1" latinLnBrk="0" hangingPunct="1">
      <a:defRPr sz="6943" kern="1200">
        <a:solidFill>
          <a:schemeClr val="tx1"/>
        </a:solidFill>
        <a:latin typeface="+mn-lt"/>
        <a:ea typeface="+mn-ea"/>
        <a:cs typeface="+mn-cs"/>
      </a:defRPr>
    </a:lvl8pPr>
    <a:lvl9pPr marL="14108095" algn="l" defTabSz="3527024" rtl="0" eaLnBrk="1" latinLnBrk="0" hangingPunct="1">
      <a:defRPr sz="6943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1400">
          <p15:clr>
            <a:srgbClr val="A4A3A4"/>
          </p15:clr>
        </p15:guide>
        <p15:guide id="2" pos="80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537" autoAdjust="0"/>
    <p:restoredTop sz="94660"/>
  </p:normalViewPr>
  <p:slideViewPr>
    <p:cSldViewPr snapToGrid="0">
      <p:cViewPr>
        <p:scale>
          <a:sx n="33" d="100"/>
          <a:sy n="33" d="100"/>
        </p:scale>
        <p:origin x="1086" y="24"/>
      </p:cViewPr>
      <p:guideLst>
        <p:guide orient="horz" pos="11400"/>
        <p:guide pos="80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tags" Target="tags/tag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190875" y="5923842"/>
            <a:ext cx="19145250" cy="12601775"/>
          </a:xfrm>
        </p:spPr>
        <p:txBody>
          <a:bodyPr anchor="b"/>
          <a:lstStyle>
            <a:lvl1pPr algn="ctr">
              <a:defRPr sz="12563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190875" y="19011590"/>
            <a:ext cx="19145250" cy="8739127"/>
          </a:xfrm>
        </p:spPr>
        <p:txBody>
          <a:bodyPr/>
          <a:lstStyle>
            <a:lvl1pPr marL="0" indent="0" algn="ctr">
              <a:buNone/>
              <a:defRPr sz="5025"/>
            </a:lvl1pPr>
            <a:lvl2pPr marL="957285" indent="0" algn="ctr">
              <a:buNone/>
              <a:defRPr sz="4188"/>
            </a:lvl2pPr>
            <a:lvl3pPr marL="1914571" indent="0" algn="ctr">
              <a:buNone/>
              <a:defRPr sz="3769"/>
            </a:lvl3pPr>
            <a:lvl4pPr marL="2871856" indent="0" algn="ctr">
              <a:buNone/>
              <a:defRPr sz="3350"/>
            </a:lvl4pPr>
            <a:lvl5pPr marL="3829141" indent="0" algn="ctr">
              <a:buNone/>
              <a:defRPr sz="3350"/>
            </a:lvl5pPr>
            <a:lvl6pPr marL="4786427" indent="0" algn="ctr">
              <a:buNone/>
              <a:defRPr sz="3350"/>
            </a:lvl6pPr>
            <a:lvl7pPr marL="5743712" indent="0" algn="ctr">
              <a:buNone/>
              <a:defRPr sz="3350"/>
            </a:lvl7pPr>
            <a:lvl8pPr marL="6700998" indent="0" algn="ctr">
              <a:buNone/>
              <a:defRPr sz="3350"/>
            </a:lvl8pPr>
            <a:lvl9pPr marL="7658283" indent="0" algn="ctr">
              <a:buNone/>
              <a:defRPr sz="335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D57F72-6CB2-40B6-97A1-37C2FD7A260A}" type="datetimeFigureOut">
              <a:rPr lang="en-US" smtClean="0"/>
              <a:pPr/>
              <a:t>10/23/2024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5207B5-71A2-4A3A-9017-E537280F6A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46269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D57F72-6CB2-40B6-97A1-37C2FD7A260A}" type="datetimeFigureOut">
              <a:rPr lang="en-US" smtClean="0"/>
              <a:pPr/>
              <a:t>10/23/2024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5207B5-71A2-4A3A-9017-E537280F6A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48567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8267760" y="1927133"/>
            <a:ext cx="5504259" cy="3067493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754981" y="1927133"/>
            <a:ext cx="16193691" cy="3067493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D57F72-6CB2-40B6-97A1-37C2FD7A260A}" type="datetimeFigureOut">
              <a:rPr lang="en-US" smtClean="0"/>
              <a:pPr/>
              <a:t>10/23/2024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5207B5-71A2-4A3A-9017-E537280F6A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62190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D57F72-6CB2-40B6-97A1-37C2FD7A260A}" type="datetimeFigureOut">
              <a:rPr lang="en-US" smtClean="0"/>
              <a:pPr/>
              <a:t>10/23/2024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5207B5-71A2-4A3A-9017-E537280F6A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98035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41686" y="9024016"/>
            <a:ext cx="22017038" cy="15056773"/>
          </a:xfrm>
        </p:spPr>
        <p:txBody>
          <a:bodyPr anchor="b"/>
          <a:lstStyle>
            <a:lvl1pPr>
              <a:defRPr sz="12563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41686" y="24223231"/>
            <a:ext cx="22017038" cy="7918001"/>
          </a:xfrm>
        </p:spPr>
        <p:txBody>
          <a:bodyPr/>
          <a:lstStyle>
            <a:lvl1pPr marL="0" indent="0">
              <a:buNone/>
              <a:defRPr sz="5025">
                <a:solidFill>
                  <a:schemeClr val="tx1">
                    <a:tint val="75000"/>
                  </a:schemeClr>
                </a:solidFill>
              </a:defRPr>
            </a:lvl1pPr>
            <a:lvl2pPr marL="957285" indent="0">
              <a:buNone/>
              <a:defRPr sz="4188">
                <a:solidFill>
                  <a:schemeClr val="tx1">
                    <a:tint val="75000"/>
                  </a:schemeClr>
                </a:solidFill>
              </a:defRPr>
            </a:lvl2pPr>
            <a:lvl3pPr marL="1914571" indent="0">
              <a:buNone/>
              <a:defRPr sz="3769">
                <a:solidFill>
                  <a:schemeClr val="tx1">
                    <a:tint val="75000"/>
                  </a:schemeClr>
                </a:solidFill>
              </a:defRPr>
            </a:lvl3pPr>
            <a:lvl4pPr marL="2871856" indent="0">
              <a:buNone/>
              <a:defRPr sz="3350">
                <a:solidFill>
                  <a:schemeClr val="tx1">
                    <a:tint val="75000"/>
                  </a:schemeClr>
                </a:solidFill>
              </a:defRPr>
            </a:lvl4pPr>
            <a:lvl5pPr marL="3829141" indent="0">
              <a:buNone/>
              <a:defRPr sz="3350">
                <a:solidFill>
                  <a:schemeClr val="tx1">
                    <a:tint val="75000"/>
                  </a:schemeClr>
                </a:solidFill>
              </a:defRPr>
            </a:lvl5pPr>
            <a:lvl6pPr marL="4786427" indent="0">
              <a:buNone/>
              <a:defRPr sz="3350">
                <a:solidFill>
                  <a:schemeClr val="tx1">
                    <a:tint val="75000"/>
                  </a:schemeClr>
                </a:solidFill>
              </a:defRPr>
            </a:lvl6pPr>
            <a:lvl7pPr marL="5743712" indent="0">
              <a:buNone/>
              <a:defRPr sz="3350">
                <a:solidFill>
                  <a:schemeClr val="tx1">
                    <a:tint val="75000"/>
                  </a:schemeClr>
                </a:solidFill>
              </a:defRPr>
            </a:lvl7pPr>
            <a:lvl8pPr marL="6700998" indent="0">
              <a:buNone/>
              <a:defRPr sz="3350">
                <a:solidFill>
                  <a:schemeClr val="tx1">
                    <a:tint val="75000"/>
                  </a:schemeClr>
                </a:solidFill>
              </a:defRPr>
            </a:lvl8pPr>
            <a:lvl9pPr marL="7658283" indent="0">
              <a:buNone/>
              <a:defRPr sz="33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D57F72-6CB2-40B6-97A1-37C2FD7A260A}" type="datetimeFigureOut">
              <a:rPr lang="en-US" smtClean="0"/>
              <a:pPr/>
              <a:t>10/23/2024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5207B5-71A2-4A3A-9017-E537280F6A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81956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754981" y="9635666"/>
            <a:ext cx="10848975" cy="2296640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23044" y="9635666"/>
            <a:ext cx="10848975" cy="2296640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D57F72-6CB2-40B6-97A1-37C2FD7A260A}" type="datetimeFigureOut">
              <a:rPr lang="en-US" smtClean="0"/>
              <a:pPr/>
              <a:t>10/23/2024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5207B5-71A2-4A3A-9017-E537280F6A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30882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58306" y="1927136"/>
            <a:ext cx="22017038" cy="6996334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58307" y="8873194"/>
            <a:ext cx="10799117" cy="4348615"/>
          </a:xfrm>
        </p:spPr>
        <p:txBody>
          <a:bodyPr anchor="b"/>
          <a:lstStyle>
            <a:lvl1pPr marL="0" indent="0">
              <a:buNone/>
              <a:defRPr sz="5025" b="1"/>
            </a:lvl1pPr>
            <a:lvl2pPr marL="957285" indent="0">
              <a:buNone/>
              <a:defRPr sz="4188" b="1"/>
            </a:lvl2pPr>
            <a:lvl3pPr marL="1914571" indent="0">
              <a:buNone/>
              <a:defRPr sz="3769" b="1"/>
            </a:lvl3pPr>
            <a:lvl4pPr marL="2871856" indent="0">
              <a:buNone/>
              <a:defRPr sz="3350" b="1"/>
            </a:lvl4pPr>
            <a:lvl5pPr marL="3829141" indent="0">
              <a:buNone/>
              <a:defRPr sz="3350" b="1"/>
            </a:lvl5pPr>
            <a:lvl6pPr marL="4786427" indent="0">
              <a:buNone/>
              <a:defRPr sz="3350" b="1"/>
            </a:lvl6pPr>
            <a:lvl7pPr marL="5743712" indent="0">
              <a:buNone/>
              <a:defRPr sz="3350" b="1"/>
            </a:lvl7pPr>
            <a:lvl8pPr marL="6700998" indent="0">
              <a:buNone/>
              <a:defRPr sz="3350" b="1"/>
            </a:lvl8pPr>
            <a:lvl9pPr marL="7658283" indent="0">
              <a:buNone/>
              <a:defRPr sz="335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758307" y="13221809"/>
            <a:ext cx="10799117" cy="1944729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2923044" y="8873194"/>
            <a:ext cx="10852300" cy="4348615"/>
          </a:xfrm>
        </p:spPr>
        <p:txBody>
          <a:bodyPr anchor="b"/>
          <a:lstStyle>
            <a:lvl1pPr marL="0" indent="0">
              <a:buNone/>
              <a:defRPr sz="5025" b="1"/>
            </a:lvl1pPr>
            <a:lvl2pPr marL="957285" indent="0">
              <a:buNone/>
              <a:defRPr sz="4188" b="1"/>
            </a:lvl2pPr>
            <a:lvl3pPr marL="1914571" indent="0">
              <a:buNone/>
              <a:defRPr sz="3769" b="1"/>
            </a:lvl3pPr>
            <a:lvl4pPr marL="2871856" indent="0">
              <a:buNone/>
              <a:defRPr sz="3350" b="1"/>
            </a:lvl4pPr>
            <a:lvl5pPr marL="3829141" indent="0">
              <a:buNone/>
              <a:defRPr sz="3350" b="1"/>
            </a:lvl5pPr>
            <a:lvl6pPr marL="4786427" indent="0">
              <a:buNone/>
              <a:defRPr sz="3350" b="1"/>
            </a:lvl6pPr>
            <a:lvl7pPr marL="5743712" indent="0">
              <a:buNone/>
              <a:defRPr sz="3350" b="1"/>
            </a:lvl7pPr>
            <a:lvl8pPr marL="6700998" indent="0">
              <a:buNone/>
              <a:defRPr sz="3350" b="1"/>
            </a:lvl8pPr>
            <a:lvl9pPr marL="7658283" indent="0">
              <a:buNone/>
              <a:defRPr sz="335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2923044" y="13221809"/>
            <a:ext cx="10852300" cy="1944729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D57F72-6CB2-40B6-97A1-37C2FD7A260A}" type="datetimeFigureOut">
              <a:rPr lang="en-US" smtClean="0"/>
              <a:pPr/>
              <a:t>10/23/2024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5207B5-71A2-4A3A-9017-E537280F6A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39730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D57F72-6CB2-40B6-97A1-37C2FD7A260A}" type="datetimeFigureOut">
              <a:rPr lang="en-US" smtClean="0"/>
              <a:pPr/>
              <a:t>10/23/2024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5207B5-71A2-4A3A-9017-E537280F6A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34377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D57F72-6CB2-40B6-97A1-37C2FD7A260A}" type="datetimeFigureOut">
              <a:rPr lang="en-US" smtClean="0"/>
              <a:pPr/>
              <a:t>10/23/2024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5207B5-71A2-4A3A-9017-E537280F6A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70558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58307" y="2413106"/>
            <a:ext cx="8233121" cy="8445871"/>
          </a:xfrm>
        </p:spPr>
        <p:txBody>
          <a:bodyPr anchor="b"/>
          <a:lstStyle>
            <a:lvl1pPr>
              <a:defRPr sz="67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852300" y="5211641"/>
            <a:ext cx="12923044" cy="25723038"/>
          </a:xfrm>
        </p:spPr>
        <p:txBody>
          <a:bodyPr/>
          <a:lstStyle>
            <a:lvl1pPr>
              <a:defRPr sz="6700"/>
            </a:lvl1pPr>
            <a:lvl2pPr>
              <a:defRPr sz="5863"/>
            </a:lvl2pPr>
            <a:lvl3pPr>
              <a:defRPr sz="5025"/>
            </a:lvl3pPr>
            <a:lvl4pPr>
              <a:defRPr sz="4188"/>
            </a:lvl4pPr>
            <a:lvl5pPr>
              <a:defRPr sz="4188"/>
            </a:lvl5pPr>
            <a:lvl6pPr>
              <a:defRPr sz="4188"/>
            </a:lvl6pPr>
            <a:lvl7pPr>
              <a:defRPr sz="4188"/>
            </a:lvl7pPr>
            <a:lvl8pPr>
              <a:defRPr sz="4188"/>
            </a:lvl8pPr>
            <a:lvl9pPr>
              <a:defRPr sz="418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58307" y="10858976"/>
            <a:ext cx="8233121" cy="20117597"/>
          </a:xfrm>
        </p:spPr>
        <p:txBody>
          <a:bodyPr/>
          <a:lstStyle>
            <a:lvl1pPr marL="0" indent="0">
              <a:buNone/>
              <a:defRPr sz="3350"/>
            </a:lvl1pPr>
            <a:lvl2pPr marL="957285" indent="0">
              <a:buNone/>
              <a:defRPr sz="2931"/>
            </a:lvl2pPr>
            <a:lvl3pPr marL="1914571" indent="0">
              <a:buNone/>
              <a:defRPr sz="2513"/>
            </a:lvl3pPr>
            <a:lvl4pPr marL="2871856" indent="0">
              <a:buNone/>
              <a:defRPr sz="2094"/>
            </a:lvl4pPr>
            <a:lvl5pPr marL="3829141" indent="0">
              <a:buNone/>
              <a:defRPr sz="2094"/>
            </a:lvl5pPr>
            <a:lvl6pPr marL="4786427" indent="0">
              <a:buNone/>
              <a:defRPr sz="2094"/>
            </a:lvl6pPr>
            <a:lvl7pPr marL="5743712" indent="0">
              <a:buNone/>
              <a:defRPr sz="2094"/>
            </a:lvl7pPr>
            <a:lvl8pPr marL="6700998" indent="0">
              <a:buNone/>
              <a:defRPr sz="2094"/>
            </a:lvl8pPr>
            <a:lvl9pPr marL="7658283" indent="0">
              <a:buNone/>
              <a:defRPr sz="2094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D57F72-6CB2-40B6-97A1-37C2FD7A260A}" type="datetimeFigureOut">
              <a:rPr lang="en-US" smtClean="0"/>
              <a:pPr/>
              <a:t>10/23/2024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5207B5-71A2-4A3A-9017-E537280F6A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84223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58307" y="2413106"/>
            <a:ext cx="8233121" cy="8445871"/>
          </a:xfrm>
        </p:spPr>
        <p:txBody>
          <a:bodyPr anchor="b"/>
          <a:lstStyle>
            <a:lvl1pPr>
              <a:defRPr sz="67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852300" y="5211641"/>
            <a:ext cx="12923044" cy="25723038"/>
          </a:xfrm>
        </p:spPr>
        <p:txBody>
          <a:bodyPr/>
          <a:lstStyle>
            <a:lvl1pPr marL="0" indent="0">
              <a:buNone/>
              <a:defRPr sz="6700"/>
            </a:lvl1pPr>
            <a:lvl2pPr marL="957285" indent="0">
              <a:buNone/>
              <a:defRPr sz="5863"/>
            </a:lvl2pPr>
            <a:lvl3pPr marL="1914571" indent="0">
              <a:buNone/>
              <a:defRPr sz="5025"/>
            </a:lvl3pPr>
            <a:lvl4pPr marL="2871856" indent="0">
              <a:buNone/>
              <a:defRPr sz="4188"/>
            </a:lvl4pPr>
            <a:lvl5pPr marL="3829141" indent="0">
              <a:buNone/>
              <a:defRPr sz="4188"/>
            </a:lvl5pPr>
            <a:lvl6pPr marL="4786427" indent="0">
              <a:buNone/>
              <a:defRPr sz="4188"/>
            </a:lvl6pPr>
            <a:lvl7pPr marL="5743712" indent="0">
              <a:buNone/>
              <a:defRPr sz="4188"/>
            </a:lvl7pPr>
            <a:lvl8pPr marL="6700998" indent="0">
              <a:buNone/>
              <a:defRPr sz="4188"/>
            </a:lvl8pPr>
            <a:lvl9pPr marL="7658283" indent="0">
              <a:buNone/>
              <a:defRPr sz="4188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58307" y="10858976"/>
            <a:ext cx="8233121" cy="20117597"/>
          </a:xfrm>
        </p:spPr>
        <p:txBody>
          <a:bodyPr/>
          <a:lstStyle>
            <a:lvl1pPr marL="0" indent="0">
              <a:buNone/>
              <a:defRPr sz="3350"/>
            </a:lvl1pPr>
            <a:lvl2pPr marL="957285" indent="0">
              <a:buNone/>
              <a:defRPr sz="2931"/>
            </a:lvl2pPr>
            <a:lvl3pPr marL="1914571" indent="0">
              <a:buNone/>
              <a:defRPr sz="2513"/>
            </a:lvl3pPr>
            <a:lvl4pPr marL="2871856" indent="0">
              <a:buNone/>
              <a:defRPr sz="2094"/>
            </a:lvl4pPr>
            <a:lvl5pPr marL="3829141" indent="0">
              <a:buNone/>
              <a:defRPr sz="2094"/>
            </a:lvl5pPr>
            <a:lvl6pPr marL="4786427" indent="0">
              <a:buNone/>
              <a:defRPr sz="2094"/>
            </a:lvl6pPr>
            <a:lvl7pPr marL="5743712" indent="0">
              <a:buNone/>
              <a:defRPr sz="2094"/>
            </a:lvl7pPr>
            <a:lvl8pPr marL="6700998" indent="0">
              <a:buNone/>
              <a:defRPr sz="2094"/>
            </a:lvl8pPr>
            <a:lvl9pPr marL="7658283" indent="0">
              <a:buNone/>
              <a:defRPr sz="2094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D57F72-6CB2-40B6-97A1-37C2FD7A260A}" type="datetimeFigureOut">
              <a:rPr lang="en-US" smtClean="0"/>
              <a:pPr/>
              <a:t>10/23/2024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5207B5-71A2-4A3A-9017-E537280F6A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26983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54981" y="1927136"/>
            <a:ext cx="22017038" cy="699633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54981" y="9635666"/>
            <a:ext cx="22017038" cy="229664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754981" y="33548877"/>
            <a:ext cx="5743575" cy="19271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51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D57F72-6CB2-40B6-97A1-37C2FD7A260A}" type="datetimeFigureOut">
              <a:rPr lang="en-US" smtClean="0"/>
              <a:pPr/>
              <a:t>10/23/2024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455819" y="33548877"/>
            <a:ext cx="8615363" cy="19271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51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8028444" y="33548877"/>
            <a:ext cx="5743575" cy="19271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51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5207B5-71A2-4A3A-9017-E537280F6A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00102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42" r:id="rId1"/>
    <p:sldLayoutId id="2147483943" r:id="rId2"/>
    <p:sldLayoutId id="2147483944" r:id="rId3"/>
    <p:sldLayoutId id="2147483945" r:id="rId4"/>
    <p:sldLayoutId id="2147483946" r:id="rId5"/>
    <p:sldLayoutId id="2147483947" r:id="rId6"/>
    <p:sldLayoutId id="2147483948" r:id="rId7"/>
    <p:sldLayoutId id="2147483949" r:id="rId8"/>
    <p:sldLayoutId id="2147483950" r:id="rId9"/>
    <p:sldLayoutId id="2147483951" r:id="rId10"/>
    <p:sldLayoutId id="2147483952" r:id="rId11"/>
  </p:sldLayoutIdLst>
  <p:txStyles>
    <p:titleStyle>
      <a:lvl1pPr algn="l" defTabSz="1914571" rtl="0" eaLnBrk="1" latinLnBrk="0" hangingPunct="1">
        <a:lnSpc>
          <a:spcPct val="90000"/>
        </a:lnSpc>
        <a:spcBef>
          <a:spcPct val="0"/>
        </a:spcBef>
        <a:buNone/>
        <a:defRPr sz="921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78643" indent="-478643" algn="l" defTabSz="1914571" rtl="0" eaLnBrk="1" latinLnBrk="0" hangingPunct="1">
        <a:lnSpc>
          <a:spcPct val="90000"/>
        </a:lnSpc>
        <a:spcBef>
          <a:spcPts val="2094"/>
        </a:spcBef>
        <a:buFont typeface="Arial" panose="020B0604020202020204" pitchFamily="34" charset="0"/>
        <a:buChar char="•"/>
        <a:defRPr sz="5863" kern="1200">
          <a:solidFill>
            <a:schemeClr val="tx1"/>
          </a:solidFill>
          <a:latin typeface="+mn-lt"/>
          <a:ea typeface="+mn-ea"/>
          <a:cs typeface="+mn-cs"/>
        </a:defRPr>
      </a:lvl1pPr>
      <a:lvl2pPr marL="1435928" indent="-478643" algn="l" defTabSz="1914571" rtl="0" eaLnBrk="1" latinLnBrk="0" hangingPunct="1">
        <a:lnSpc>
          <a:spcPct val="90000"/>
        </a:lnSpc>
        <a:spcBef>
          <a:spcPts val="1047"/>
        </a:spcBef>
        <a:buFont typeface="Arial" panose="020B0604020202020204" pitchFamily="34" charset="0"/>
        <a:buChar char="•"/>
        <a:defRPr sz="5025" kern="1200">
          <a:solidFill>
            <a:schemeClr val="tx1"/>
          </a:solidFill>
          <a:latin typeface="+mn-lt"/>
          <a:ea typeface="+mn-ea"/>
          <a:cs typeface="+mn-cs"/>
        </a:defRPr>
      </a:lvl2pPr>
      <a:lvl3pPr marL="2393213" indent="-478643" algn="l" defTabSz="1914571" rtl="0" eaLnBrk="1" latinLnBrk="0" hangingPunct="1">
        <a:lnSpc>
          <a:spcPct val="90000"/>
        </a:lnSpc>
        <a:spcBef>
          <a:spcPts val="1047"/>
        </a:spcBef>
        <a:buFont typeface="Arial" panose="020B0604020202020204" pitchFamily="34" charset="0"/>
        <a:buChar char="•"/>
        <a:defRPr sz="4188" kern="1200">
          <a:solidFill>
            <a:schemeClr val="tx1"/>
          </a:solidFill>
          <a:latin typeface="+mn-lt"/>
          <a:ea typeface="+mn-ea"/>
          <a:cs typeface="+mn-cs"/>
        </a:defRPr>
      </a:lvl3pPr>
      <a:lvl4pPr marL="3350499" indent="-478643" algn="l" defTabSz="1914571" rtl="0" eaLnBrk="1" latinLnBrk="0" hangingPunct="1">
        <a:lnSpc>
          <a:spcPct val="90000"/>
        </a:lnSpc>
        <a:spcBef>
          <a:spcPts val="1047"/>
        </a:spcBef>
        <a:buFont typeface="Arial" panose="020B0604020202020204" pitchFamily="34" charset="0"/>
        <a:buChar char="•"/>
        <a:defRPr sz="3769" kern="1200">
          <a:solidFill>
            <a:schemeClr val="tx1"/>
          </a:solidFill>
          <a:latin typeface="+mn-lt"/>
          <a:ea typeface="+mn-ea"/>
          <a:cs typeface="+mn-cs"/>
        </a:defRPr>
      </a:lvl4pPr>
      <a:lvl5pPr marL="4307784" indent="-478643" algn="l" defTabSz="1914571" rtl="0" eaLnBrk="1" latinLnBrk="0" hangingPunct="1">
        <a:lnSpc>
          <a:spcPct val="90000"/>
        </a:lnSpc>
        <a:spcBef>
          <a:spcPts val="1047"/>
        </a:spcBef>
        <a:buFont typeface="Arial" panose="020B0604020202020204" pitchFamily="34" charset="0"/>
        <a:buChar char="•"/>
        <a:defRPr sz="3769" kern="1200">
          <a:solidFill>
            <a:schemeClr val="tx1"/>
          </a:solidFill>
          <a:latin typeface="+mn-lt"/>
          <a:ea typeface="+mn-ea"/>
          <a:cs typeface="+mn-cs"/>
        </a:defRPr>
      </a:lvl5pPr>
      <a:lvl6pPr marL="5265069" indent="-478643" algn="l" defTabSz="1914571" rtl="0" eaLnBrk="1" latinLnBrk="0" hangingPunct="1">
        <a:lnSpc>
          <a:spcPct val="90000"/>
        </a:lnSpc>
        <a:spcBef>
          <a:spcPts val="1047"/>
        </a:spcBef>
        <a:buFont typeface="Arial" panose="020B0604020202020204" pitchFamily="34" charset="0"/>
        <a:buChar char="•"/>
        <a:defRPr sz="3769" kern="1200">
          <a:solidFill>
            <a:schemeClr val="tx1"/>
          </a:solidFill>
          <a:latin typeface="+mn-lt"/>
          <a:ea typeface="+mn-ea"/>
          <a:cs typeface="+mn-cs"/>
        </a:defRPr>
      </a:lvl6pPr>
      <a:lvl7pPr marL="6222355" indent="-478643" algn="l" defTabSz="1914571" rtl="0" eaLnBrk="1" latinLnBrk="0" hangingPunct="1">
        <a:lnSpc>
          <a:spcPct val="90000"/>
        </a:lnSpc>
        <a:spcBef>
          <a:spcPts val="1047"/>
        </a:spcBef>
        <a:buFont typeface="Arial" panose="020B0604020202020204" pitchFamily="34" charset="0"/>
        <a:buChar char="•"/>
        <a:defRPr sz="3769" kern="1200">
          <a:solidFill>
            <a:schemeClr val="tx1"/>
          </a:solidFill>
          <a:latin typeface="+mn-lt"/>
          <a:ea typeface="+mn-ea"/>
          <a:cs typeface="+mn-cs"/>
        </a:defRPr>
      </a:lvl7pPr>
      <a:lvl8pPr marL="7179640" indent="-478643" algn="l" defTabSz="1914571" rtl="0" eaLnBrk="1" latinLnBrk="0" hangingPunct="1">
        <a:lnSpc>
          <a:spcPct val="90000"/>
        </a:lnSpc>
        <a:spcBef>
          <a:spcPts val="1047"/>
        </a:spcBef>
        <a:buFont typeface="Arial" panose="020B0604020202020204" pitchFamily="34" charset="0"/>
        <a:buChar char="•"/>
        <a:defRPr sz="3769" kern="1200">
          <a:solidFill>
            <a:schemeClr val="tx1"/>
          </a:solidFill>
          <a:latin typeface="+mn-lt"/>
          <a:ea typeface="+mn-ea"/>
          <a:cs typeface="+mn-cs"/>
        </a:defRPr>
      </a:lvl8pPr>
      <a:lvl9pPr marL="8136926" indent="-478643" algn="l" defTabSz="1914571" rtl="0" eaLnBrk="1" latinLnBrk="0" hangingPunct="1">
        <a:lnSpc>
          <a:spcPct val="90000"/>
        </a:lnSpc>
        <a:spcBef>
          <a:spcPts val="1047"/>
        </a:spcBef>
        <a:buFont typeface="Arial" panose="020B0604020202020204" pitchFamily="34" charset="0"/>
        <a:buChar char="•"/>
        <a:defRPr sz="376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914571" rtl="0" eaLnBrk="1" latinLnBrk="0" hangingPunct="1">
        <a:defRPr sz="3769" kern="1200">
          <a:solidFill>
            <a:schemeClr val="tx1"/>
          </a:solidFill>
          <a:latin typeface="+mn-lt"/>
          <a:ea typeface="+mn-ea"/>
          <a:cs typeface="+mn-cs"/>
        </a:defRPr>
      </a:lvl1pPr>
      <a:lvl2pPr marL="957285" algn="l" defTabSz="1914571" rtl="0" eaLnBrk="1" latinLnBrk="0" hangingPunct="1">
        <a:defRPr sz="3769" kern="1200">
          <a:solidFill>
            <a:schemeClr val="tx1"/>
          </a:solidFill>
          <a:latin typeface="+mn-lt"/>
          <a:ea typeface="+mn-ea"/>
          <a:cs typeface="+mn-cs"/>
        </a:defRPr>
      </a:lvl2pPr>
      <a:lvl3pPr marL="1914571" algn="l" defTabSz="1914571" rtl="0" eaLnBrk="1" latinLnBrk="0" hangingPunct="1">
        <a:defRPr sz="3769" kern="1200">
          <a:solidFill>
            <a:schemeClr val="tx1"/>
          </a:solidFill>
          <a:latin typeface="+mn-lt"/>
          <a:ea typeface="+mn-ea"/>
          <a:cs typeface="+mn-cs"/>
        </a:defRPr>
      </a:lvl3pPr>
      <a:lvl4pPr marL="2871856" algn="l" defTabSz="1914571" rtl="0" eaLnBrk="1" latinLnBrk="0" hangingPunct="1">
        <a:defRPr sz="3769" kern="1200">
          <a:solidFill>
            <a:schemeClr val="tx1"/>
          </a:solidFill>
          <a:latin typeface="+mn-lt"/>
          <a:ea typeface="+mn-ea"/>
          <a:cs typeface="+mn-cs"/>
        </a:defRPr>
      </a:lvl4pPr>
      <a:lvl5pPr marL="3829141" algn="l" defTabSz="1914571" rtl="0" eaLnBrk="1" latinLnBrk="0" hangingPunct="1">
        <a:defRPr sz="3769" kern="1200">
          <a:solidFill>
            <a:schemeClr val="tx1"/>
          </a:solidFill>
          <a:latin typeface="+mn-lt"/>
          <a:ea typeface="+mn-ea"/>
          <a:cs typeface="+mn-cs"/>
        </a:defRPr>
      </a:lvl5pPr>
      <a:lvl6pPr marL="4786427" algn="l" defTabSz="1914571" rtl="0" eaLnBrk="1" latinLnBrk="0" hangingPunct="1">
        <a:defRPr sz="3769" kern="1200">
          <a:solidFill>
            <a:schemeClr val="tx1"/>
          </a:solidFill>
          <a:latin typeface="+mn-lt"/>
          <a:ea typeface="+mn-ea"/>
          <a:cs typeface="+mn-cs"/>
        </a:defRPr>
      </a:lvl6pPr>
      <a:lvl7pPr marL="5743712" algn="l" defTabSz="1914571" rtl="0" eaLnBrk="1" latinLnBrk="0" hangingPunct="1">
        <a:defRPr sz="3769" kern="1200">
          <a:solidFill>
            <a:schemeClr val="tx1"/>
          </a:solidFill>
          <a:latin typeface="+mn-lt"/>
          <a:ea typeface="+mn-ea"/>
          <a:cs typeface="+mn-cs"/>
        </a:defRPr>
      </a:lvl7pPr>
      <a:lvl8pPr marL="6700998" algn="l" defTabSz="1914571" rtl="0" eaLnBrk="1" latinLnBrk="0" hangingPunct="1">
        <a:defRPr sz="3769" kern="1200">
          <a:solidFill>
            <a:schemeClr val="tx1"/>
          </a:solidFill>
          <a:latin typeface="+mn-lt"/>
          <a:ea typeface="+mn-ea"/>
          <a:cs typeface="+mn-cs"/>
        </a:defRPr>
      </a:lvl8pPr>
      <a:lvl9pPr marL="7658283" algn="l" defTabSz="1914571" rtl="0" eaLnBrk="1" latinLnBrk="0" hangingPunct="1">
        <a:defRPr sz="376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emf"/><Relationship Id="rId7" Type="http://schemas.openxmlformats.org/officeDocument/2006/relationships/image" Target="../media/image5.jpeg"/><Relationship Id="rId2" Type="http://schemas.openxmlformats.org/officeDocument/2006/relationships/package" Target="../embeddings/Microsoft_Word_Document.docx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10" Type="http://schemas.microsoft.com/office/2007/relationships/hdphoto" Target="../media/hdphoto1.wdp"/><Relationship Id="rId4" Type="http://schemas.openxmlformats.org/officeDocument/2006/relationships/image" Target="../media/image2.png"/><Relationship Id="rId9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14"/>
          <p:cNvSpPr txBox="1">
            <a:spLocks noChangeArrowheads="1"/>
          </p:cNvSpPr>
          <p:nvPr/>
        </p:nvSpPr>
        <p:spPr bwMode="auto">
          <a:xfrm>
            <a:off x="845240" y="3899395"/>
            <a:ext cx="22162294" cy="31393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defTabSz="4389438">
              <a:spcBef>
                <a:spcPts val="600"/>
              </a:spcBef>
            </a:pPr>
            <a:r>
              <a:rPr lang="en-US" sz="5000" b="1" dirty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POSTER Title for GDN 2025</a:t>
            </a:r>
            <a:endParaRPr lang="sl-SI" sz="5000" b="1" dirty="0">
              <a:solidFill>
                <a:schemeClr val="accent5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defRPr/>
            </a:pPr>
            <a:r>
              <a:rPr lang="en-US" altLang="en-US" sz="4000" b="1" i="1" dirty="0">
                <a:latin typeface="Calibri" pitchFamily="34" charset="0"/>
              </a:rPr>
              <a:t>Author Name 1,   Author Name 2, …</a:t>
            </a:r>
          </a:p>
          <a:p>
            <a:pPr algn="ctr">
              <a:defRPr/>
            </a:pPr>
            <a:r>
              <a:rPr lang="en-US" altLang="en-US" sz="3600" b="1" i="1" dirty="0">
                <a:latin typeface="Calibri" pitchFamily="34" charset="0"/>
              </a:rPr>
              <a:t> Institution / Company - Address, City Code City, Country</a:t>
            </a:r>
          </a:p>
          <a:p>
            <a:pPr algn="ctr">
              <a:defRPr/>
            </a:pPr>
            <a:r>
              <a:rPr lang="en-US" altLang="en-US" sz="3600" b="1" i="1" dirty="0">
                <a:latin typeface="Calibri" pitchFamily="34" charset="0"/>
              </a:rPr>
              <a:t>Author.One@institution.org, Author.Two@institution.org</a:t>
            </a:r>
          </a:p>
          <a:p>
            <a:pPr algn="ctr">
              <a:defRPr/>
            </a:pPr>
            <a:r>
              <a:rPr lang="en-US" altLang="en-US" sz="3600" b="1" i="1" dirty="0">
                <a:latin typeface="Calibri" pitchFamily="34" charset="0"/>
              </a:rPr>
              <a:t>web-page: https://gdnconference.org/gdn2025/</a:t>
            </a:r>
            <a:endParaRPr lang="en-US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 Box 9"/>
          <p:cNvSpPr txBox="1">
            <a:spLocks noChangeArrowheads="1"/>
          </p:cNvSpPr>
          <p:nvPr/>
        </p:nvSpPr>
        <p:spPr bwMode="auto">
          <a:xfrm>
            <a:off x="1634266" y="12868620"/>
            <a:ext cx="9812748" cy="8279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just" defTabSz="4389438" eaLnBrk="0" hangingPunct="0">
              <a:lnSpc>
                <a:spcPct val="95000"/>
              </a:lnSpc>
            </a:pP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We hope you find this template useful! This one is set up to yield a </a:t>
            </a:r>
            <a:r>
              <a:rPr lang="sl-SI" sz="2800" dirty="0">
                <a:latin typeface="Arial" panose="020B0604020202020204" pitchFamily="34" charset="0"/>
                <a:cs typeface="Arial" panose="020B0604020202020204" pitchFamily="34" charset="0"/>
              </a:rPr>
              <a:t>70 cm x 100 cm 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vertical poster.</a:t>
            </a:r>
          </a:p>
          <a:p>
            <a:pPr algn="just" defTabSz="4389438" eaLnBrk="0" hangingPunct="0">
              <a:lnSpc>
                <a:spcPct val="95000"/>
              </a:lnSpc>
            </a:pPr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 defTabSz="4389438" eaLnBrk="0" hangingPunct="0">
              <a:lnSpc>
                <a:spcPct val="95000"/>
              </a:lnSpc>
            </a:pP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We’ve put in the headings we usually see in these posters; you can copy and paste and change to your heart’s content! We suggest you use black text against a light background so that it is easy to read. Background color can be changed in the design tab, background drop down menu.</a:t>
            </a:r>
          </a:p>
          <a:p>
            <a:pPr algn="l" defTabSz="4389438" eaLnBrk="0" hangingPunct="0">
              <a:lnSpc>
                <a:spcPct val="95000"/>
              </a:lnSpc>
            </a:pPr>
            <a:endParaRPr lang="en-US" sz="2800" dirty="0">
              <a:latin typeface="Times New Roman" pitchFamily="18" charset="0"/>
            </a:endParaRPr>
          </a:p>
          <a:p>
            <a:pPr algn="l" defTabSz="4389438" eaLnBrk="0" hangingPunct="0">
              <a:lnSpc>
                <a:spcPct val="95000"/>
              </a:lnSpc>
            </a:pPr>
            <a:endParaRPr lang="sl-SI" sz="2800" b="1" dirty="0">
              <a:latin typeface="Times New Roman" pitchFamily="18" charset="0"/>
            </a:endParaRPr>
          </a:p>
          <a:p>
            <a:pPr algn="l" defTabSz="4389438" eaLnBrk="0" hangingPunct="0">
              <a:lnSpc>
                <a:spcPct val="95000"/>
              </a:lnSpc>
            </a:pPr>
            <a:endParaRPr lang="sl-SI" sz="2800" b="1" dirty="0">
              <a:latin typeface="Times New Roman" pitchFamily="18" charset="0"/>
            </a:endParaRPr>
          </a:p>
          <a:p>
            <a:pPr algn="l" defTabSz="4389438" eaLnBrk="0" hangingPunct="0">
              <a:lnSpc>
                <a:spcPct val="95000"/>
              </a:lnSpc>
            </a:pPr>
            <a:endParaRPr lang="sl-SI" sz="2800" b="1" dirty="0">
              <a:latin typeface="Times New Roman" pitchFamily="18" charset="0"/>
            </a:endParaRPr>
          </a:p>
          <a:p>
            <a:pPr algn="l" defTabSz="4389438" eaLnBrk="0" hangingPunct="0">
              <a:lnSpc>
                <a:spcPct val="95000"/>
              </a:lnSpc>
            </a:pPr>
            <a:endParaRPr lang="sl-SI" sz="2800" b="1" dirty="0">
              <a:latin typeface="Times New Roman" pitchFamily="18" charset="0"/>
            </a:endParaRPr>
          </a:p>
          <a:p>
            <a:pPr algn="l" defTabSz="4389438" eaLnBrk="0" hangingPunct="0">
              <a:lnSpc>
                <a:spcPct val="95000"/>
              </a:lnSpc>
            </a:pPr>
            <a:endParaRPr lang="sl-SI" sz="2800" b="1" dirty="0">
              <a:latin typeface="Times New Roman" pitchFamily="18" charset="0"/>
            </a:endParaRPr>
          </a:p>
          <a:p>
            <a:pPr algn="l" defTabSz="4389438" eaLnBrk="0" hangingPunct="0">
              <a:lnSpc>
                <a:spcPct val="95000"/>
              </a:lnSpc>
            </a:pPr>
            <a:endParaRPr lang="sl-SI" sz="2800" b="1" dirty="0">
              <a:latin typeface="Times New Roman" pitchFamily="18" charset="0"/>
            </a:endParaRPr>
          </a:p>
          <a:p>
            <a:pPr algn="l" defTabSz="4389438" eaLnBrk="0" hangingPunct="0">
              <a:lnSpc>
                <a:spcPct val="95000"/>
              </a:lnSpc>
            </a:pPr>
            <a:endParaRPr lang="sl-SI" sz="2800" b="1" dirty="0">
              <a:latin typeface="Times New Roman" pitchFamily="18" charset="0"/>
            </a:endParaRPr>
          </a:p>
          <a:p>
            <a:pPr algn="l" defTabSz="4389438" eaLnBrk="0" hangingPunct="0">
              <a:lnSpc>
                <a:spcPct val="95000"/>
              </a:lnSpc>
            </a:pPr>
            <a:endParaRPr lang="en-US" sz="2800" b="1" dirty="0">
              <a:latin typeface="Times New Roman" pitchFamily="18" charset="0"/>
            </a:endParaRPr>
          </a:p>
          <a:p>
            <a:pPr algn="l" defTabSz="4389438" eaLnBrk="0" hangingPunct="0">
              <a:lnSpc>
                <a:spcPct val="95000"/>
              </a:lnSpc>
            </a:pPr>
            <a:endParaRPr lang="en-US" sz="2800" dirty="0">
              <a:latin typeface="Times New Roman" pitchFamily="18" charset="0"/>
            </a:endParaRPr>
          </a:p>
          <a:p>
            <a:pPr algn="l" defTabSz="4389438" eaLnBrk="0" hangingPunct="0">
              <a:lnSpc>
                <a:spcPct val="95000"/>
              </a:lnSpc>
            </a:pPr>
            <a:endParaRPr lang="en-US" sz="2800" dirty="0">
              <a:latin typeface="Times New Roman" pitchFamily="18" charset="0"/>
            </a:endParaRPr>
          </a:p>
          <a:p>
            <a:pPr algn="l" defTabSz="4389438" eaLnBrk="0" hangingPunct="0">
              <a:lnSpc>
                <a:spcPct val="95000"/>
              </a:lnSpc>
            </a:pPr>
            <a:endParaRPr lang="en-US" sz="2800" b="1" dirty="0">
              <a:latin typeface="Times New Roman" pitchFamily="18" charset="0"/>
            </a:endParaRPr>
          </a:p>
        </p:txBody>
      </p:sp>
      <p:sp>
        <p:nvSpPr>
          <p:cNvPr id="9" name="Text Box 10"/>
          <p:cNvSpPr txBox="1">
            <a:spLocks noChangeArrowheads="1"/>
          </p:cNvSpPr>
          <p:nvPr/>
        </p:nvSpPr>
        <p:spPr bwMode="auto">
          <a:xfrm>
            <a:off x="13683044" y="12111012"/>
            <a:ext cx="3195255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defTabSz="4389438">
              <a:spcBef>
                <a:spcPct val="50000"/>
              </a:spcBef>
            </a:pPr>
            <a:r>
              <a:rPr lang="en-US" sz="4000" b="1" cap="all" dirty="0">
                <a:latin typeface="Arial" panose="020B0604020202020204" pitchFamily="34" charset="0"/>
                <a:cs typeface="Arial" panose="020B0604020202020204" pitchFamily="34" charset="0"/>
              </a:rPr>
              <a:t>Methods</a:t>
            </a:r>
          </a:p>
        </p:txBody>
      </p:sp>
      <p:sp>
        <p:nvSpPr>
          <p:cNvPr id="10" name="Text Box 36"/>
          <p:cNvSpPr txBox="1">
            <a:spLocks noChangeArrowheads="1"/>
          </p:cNvSpPr>
          <p:nvPr/>
        </p:nvSpPr>
        <p:spPr bwMode="auto">
          <a:xfrm>
            <a:off x="13683045" y="12938733"/>
            <a:ext cx="9812748" cy="2517822"/>
          </a:xfrm>
          <a:prstGeom prst="rect">
            <a:avLst/>
          </a:prstGeom>
          <a:noFill/>
          <a:ln w="57150" cmpd="thinThick">
            <a:noFill/>
            <a:miter lim="800000"/>
            <a:headEnd/>
            <a:tailEnd/>
          </a:ln>
          <a:effectLst/>
        </p:spPr>
        <p:txBody>
          <a:bodyPr wrap="square" lIns="61170" tIns="30584" rIns="61170" bIns="30584">
            <a:spAutoFit/>
          </a:bodyPr>
          <a:lstStyle/>
          <a:p>
            <a:pPr algn="just" defTabSz="612775" eaLnBrk="0" hangingPunct="0">
              <a:lnSpc>
                <a:spcPct val="95000"/>
              </a:lnSpc>
            </a:pP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Lorem ipsum dolor sit </a:t>
            </a:r>
            <a:r>
              <a:rPr lang="en-US" sz="2800" dirty="0" err="1">
                <a:latin typeface="Arial" panose="020B0604020202020204" pitchFamily="34" charset="0"/>
                <a:cs typeface="Arial" panose="020B0604020202020204" pitchFamily="34" charset="0"/>
              </a:rPr>
              <a:t>amet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2800" dirty="0" err="1">
                <a:latin typeface="Arial" panose="020B0604020202020204" pitchFamily="34" charset="0"/>
                <a:cs typeface="Arial" panose="020B0604020202020204" pitchFamily="34" charset="0"/>
              </a:rPr>
              <a:t>consectetur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 err="1">
                <a:latin typeface="Arial" panose="020B0604020202020204" pitchFamily="34" charset="0"/>
                <a:cs typeface="Arial" panose="020B0604020202020204" pitchFamily="34" charset="0"/>
              </a:rPr>
              <a:t>adipiscing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 err="1">
                <a:latin typeface="Arial" panose="020B0604020202020204" pitchFamily="34" charset="0"/>
                <a:cs typeface="Arial" panose="020B0604020202020204" pitchFamily="34" charset="0"/>
              </a:rPr>
              <a:t>elit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US" sz="2800" dirty="0" err="1">
                <a:latin typeface="Arial" panose="020B0604020202020204" pitchFamily="34" charset="0"/>
                <a:cs typeface="Arial" panose="020B0604020202020204" pitchFamily="34" charset="0"/>
              </a:rPr>
              <a:t>Sed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 err="1">
                <a:latin typeface="Arial" panose="020B0604020202020204" pitchFamily="34" charset="0"/>
                <a:cs typeface="Arial" panose="020B0604020202020204" pitchFamily="34" charset="0"/>
              </a:rPr>
              <a:t>blandit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 non ipsum </a:t>
            </a:r>
            <a:r>
              <a:rPr lang="en-US" sz="2800" dirty="0" err="1">
                <a:latin typeface="Arial" panose="020B0604020202020204" pitchFamily="34" charset="0"/>
                <a:cs typeface="Arial" panose="020B0604020202020204" pitchFamily="34" charset="0"/>
              </a:rPr>
              <a:t>eu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 err="1">
                <a:latin typeface="Arial" panose="020B0604020202020204" pitchFamily="34" charset="0"/>
                <a:cs typeface="Arial" panose="020B0604020202020204" pitchFamily="34" charset="0"/>
              </a:rPr>
              <a:t>rutrum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US" sz="2800" dirty="0" err="1">
                <a:latin typeface="Arial" panose="020B0604020202020204" pitchFamily="34" charset="0"/>
                <a:cs typeface="Arial" panose="020B0604020202020204" pitchFamily="34" charset="0"/>
              </a:rPr>
              <a:t>Morbi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 ac </a:t>
            </a:r>
            <a:r>
              <a:rPr lang="en-US" sz="2800" dirty="0" err="1">
                <a:latin typeface="Arial" panose="020B0604020202020204" pitchFamily="34" charset="0"/>
                <a:cs typeface="Arial" panose="020B0604020202020204" pitchFamily="34" charset="0"/>
              </a:rPr>
              <a:t>volutpat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 libero. Class </a:t>
            </a:r>
            <a:r>
              <a:rPr lang="en-US" sz="2800" dirty="0" err="1">
                <a:latin typeface="Arial" panose="020B0604020202020204" pitchFamily="34" charset="0"/>
                <a:cs typeface="Arial" panose="020B0604020202020204" pitchFamily="34" charset="0"/>
              </a:rPr>
              <a:t>aptent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 err="1">
                <a:latin typeface="Arial" panose="020B0604020202020204" pitchFamily="34" charset="0"/>
                <a:cs typeface="Arial" panose="020B0604020202020204" pitchFamily="34" charset="0"/>
              </a:rPr>
              <a:t>taciti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 err="1">
                <a:latin typeface="Arial" panose="020B0604020202020204" pitchFamily="34" charset="0"/>
                <a:cs typeface="Arial" panose="020B0604020202020204" pitchFamily="34" charset="0"/>
              </a:rPr>
              <a:t>sociosqu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 ad </a:t>
            </a:r>
            <a:r>
              <a:rPr lang="en-US" sz="2800" dirty="0" err="1">
                <a:latin typeface="Arial" panose="020B0604020202020204" pitchFamily="34" charset="0"/>
                <a:cs typeface="Arial" panose="020B0604020202020204" pitchFamily="34" charset="0"/>
              </a:rPr>
              <a:t>litora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 err="1">
                <a:latin typeface="Arial" panose="020B0604020202020204" pitchFamily="34" charset="0"/>
                <a:cs typeface="Arial" panose="020B0604020202020204" pitchFamily="34" charset="0"/>
              </a:rPr>
              <a:t>torquent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 per </a:t>
            </a:r>
            <a:r>
              <a:rPr lang="en-US" sz="2800" dirty="0" err="1">
                <a:latin typeface="Arial" panose="020B0604020202020204" pitchFamily="34" charset="0"/>
                <a:cs typeface="Arial" panose="020B0604020202020204" pitchFamily="34" charset="0"/>
              </a:rPr>
              <a:t>conubia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 nostra, per </a:t>
            </a:r>
            <a:r>
              <a:rPr lang="en-US" sz="2800" dirty="0" err="1">
                <a:latin typeface="Arial" panose="020B0604020202020204" pitchFamily="34" charset="0"/>
                <a:cs typeface="Arial" panose="020B0604020202020204" pitchFamily="34" charset="0"/>
              </a:rPr>
              <a:t>inceptos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 err="1">
                <a:latin typeface="Arial" panose="020B0604020202020204" pitchFamily="34" charset="0"/>
                <a:cs typeface="Arial" panose="020B0604020202020204" pitchFamily="34" charset="0"/>
              </a:rPr>
              <a:t>himenaeos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. Nam </a:t>
            </a:r>
            <a:r>
              <a:rPr lang="en-US" sz="2800" dirty="0" err="1">
                <a:latin typeface="Arial" panose="020B0604020202020204" pitchFamily="34" charset="0"/>
                <a:cs typeface="Arial" panose="020B0604020202020204" pitchFamily="34" charset="0"/>
              </a:rPr>
              <a:t>consequat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 err="1">
                <a:latin typeface="Arial" panose="020B0604020202020204" pitchFamily="34" charset="0"/>
                <a:cs typeface="Arial" panose="020B0604020202020204" pitchFamily="34" charset="0"/>
              </a:rPr>
              <a:t>sapien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 err="1">
                <a:latin typeface="Arial" panose="020B0604020202020204" pitchFamily="34" charset="0"/>
                <a:cs typeface="Arial" panose="020B0604020202020204" pitchFamily="34" charset="0"/>
              </a:rPr>
              <a:t>sed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 err="1">
                <a:latin typeface="Arial" panose="020B0604020202020204" pitchFamily="34" charset="0"/>
                <a:cs typeface="Arial" panose="020B0604020202020204" pitchFamily="34" charset="0"/>
              </a:rPr>
              <a:t>arcu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 err="1">
                <a:latin typeface="Arial" panose="020B0604020202020204" pitchFamily="34" charset="0"/>
                <a:cs typeface="Arial" panose="020B0604020202020204" pitchFamily="34" charset="0"/>
              </a:rPr>
              <a:t>feugiat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2800" dirty="0" err="1">
                <a:latin typeface="Arial" panose="020B0604020202020204" pitchFamily="34" charset="0"/>
                <a:cs typeface="Arial" panose="020B0604020202020204" pitchFamily="34" charset="0"/>
              </a:rPr>
              <a:t>sed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 err="1">
                <a:latin typeface="Arial" panose="020B0604020202020204" pitchFamily="34" charset="0"/>
                <a:cs typeface="Arial" panose="020B0604020202020204" pitchFamily="34" charset="0"/>
              </a:rPr>
              <a:t>tincidunt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 err="1">
                <a:latin typeface="Arial" panose="020B0604020202020204" pitchFamily="34" charset="0"/>
                <a:cs typeface="Arial" panose="020B0604020202020204" pitchFamily="34" charset="0"/>
              </a:rPr>
              <a:t>lectus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 err="1">
                <a:latin typeface="Arial" panose="020B0604020202020204" pitchFamily="34" charset="0"/>
                <a:cs typeface="Arial" panose="020B0604020202020204" pitchFamily="34" charset="0"/>
              </a:rPr>
              <a:t>ornare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US" sz="2800" dirty="0" err="1">
                <a:latin typeface="Arial" panose="020B0604020202020204" pitchFamily="34" charset="0"/>
                <a:cs typeface="Arial" panose="020B0604020202020204" pitchFamily="34" charset="0"/>
              </a:rPr>
              <a:t>Etiam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 err="1">
                <a:latin typeface="Arial" panose="020B0604020202020204" pitchFamily="34" charset="0"/>
                <a:cs typeface="Arial" panose="020B0604020202020204" pitchFamily="34" charset="0"/>
              </a:rPr>
              <a:t>aliquet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 err="1">
                <a:latin typeface="Arial" panose="020B0604020202020204" pitchFamily="34" charset="0"/>
                <a:cs typeface="Arial" panose="020B0604020202020204" pitchFamily="34" charset="0"/>
              </a:rPr>
              <a:t>tellus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 tempus, </a:t>
            </a:r>
            <a:r>
              <a:rPr lang="en-US" sz="2800" dirty="0" err="1">
                <a:latin typeface="Arial" panose="020B0604020202020204" pitchFamily="34" charset="0"/>
                <a:cs typeface="Arial" panose="020B0604020202020204" pitchFamily="34" charset="0"/>
              </a:rPr>
              <a:t>vulputate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 err="1">
                <a:latin typeface="Arial" panose="020B0604020202020204" pitchFamily="34" charset="0"/>
                <a:cs typeface="Arial" panose="020B0604020202020204" pitchFamily="34" charset="0"/>
              </a:rPr>
              <a:t>sapien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 err="1">
                <a:latin typeface="Arial" panose="020B0604020202020204" pitchFamily="34" charset="0"/>
                <a:cs typeface="Arial" panose="020B0604020202020204" pitchFamily="34" charset="0"/>
              </a:rPr>
              <a:t>eget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2800" dirty="0" err="1">
                <a:latin typeface="Arial" panose="020B0604020202020204" pitchFamily="34" charset="0"/>
                <a:cs typeface="Arial" panose="020B0604020202020204" pitchFamily="34" charset="0"/>
              </a:rPr>
              <a:t>ornare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 libero. 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 Box 42"/>
          <p:cNvSpPr txBox="1">
            <a:spLocks noChangeArrowheads="1"/>
          </p:cNvSpPr>
          <p:nvPr/>
        </p:nvSpPr>
        <p:spPr bwMode="auto">
          <a:xfrm>
            <a:off x="1634266" y="12160734"/>
            <a:ext cx="4766534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defTabSz="4389438">
              <a:spcBef>
                <a:spcPct val="50000"/>
              </a:spcBef>
            </a:pPr>
            <a:r>
              <a:rPr lang="en-US" sz="4000" b="1" cap="all" dirty="0">
                <a:latin typeface="Arial" panose="020B0604020202020204" pitchFamily="34" charset="0"/>
                <a:cs typeface="Arial" panose="020B0604020202020204" pitchFamily="34" charset="0"/>
              </a:rPr>
              <a:t>Introduction</a:t>
            </a:r>
          </a:p>
        </p:txBody>
      </p:sp>
      <p:graphicFrame>
        <p:nvGraphicFramePr>
          <p:cNvPr id="12" name="Object 3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37818801"/>
              </p:ext>
            </p:extLst>
          </p:nvPr>
        </p:nvGraphicFramePr>
        <p:xfrm>
          <a:off x="13681075" y="22837200"/>
          <a:ext cx="10231438" cy="3346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Document" r:id="rId2" imgW="5287205" imgH="1737055" progId="Word.Document.12">
                  <p:embed/>
                </p:oleObj>
              </mc:Choice>
              <mc:Fallback>
                <p:oleObj name="Document" r:id="rId2" imgW="5287205" imgH="1737055" progId="Word.Document.12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681075" y="22837200"/>
                        <a:ext cx="10231438" cy="33464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Text Box 13"/>
          <p:cNvSpPr txBox="1">
            <a:spLocks noChangeArrowheads="1"/>
          </p:cNvSpPr>
          <p:nvPr/>
        </p:nvSpPr>
        <p:spPr bwMode="auto">
          <a:xfrm>
            <a:off x="845240" y="7147204"/>
            <a:ext cx="23154967" cy="50167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 lIns="914400" rIns="457200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0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7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3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19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19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9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9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9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9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algn="just">
              <a:buNone/>
            </a:pPr>
            <a:r>
              <a:rPr lang="en-AU" altLang="en-US" sz="3200" b="1" dirty="0">
                <a:latin typeface="Arial" panose="020B0604020202020204" pitchFamily="34" charset="0"/>
                <a:cs typeface="Arial" panose="020B0604020202020204" pitchFamily="34" charset="0"/>
              </a:rPr>
              <a:t>Abstract</a:t>
            </a:r>
            <a:r>
              <a:rPr lang="sl-SI" altLang="en-US" sz="3200" b="1" dirty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Lorem ipsum dolor sit </a:t>
            </a:r>
            <a:r>
              <a:rPr lang="en-US" sz="3200" dirty="0" err="1">
                <a:latin typeface="Arial" panose="020B0604020202020204" pitchFamily="34" charset="0"/>
                <a:cs typeface="Arial" panose="020B0604020202020204" pitchFamily="34" charset="0"/>
              </a:rPr>
              <a:t>amet</a:t>
            </a: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3200" dirty="0" err="1">
                <a:latin typeface="Arial" panose="020B0604020202020204" pitchFamily="34" charset="0"/>
                <a:cs typeface="Arial" panose="020B0604020202020204" pitchFamily="34" charset="0"/>
              </a:rPr>
              <a:t>consectetur</a:t>
            </a: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dirty="0" err="1">
                <a:latin typeface="Arial" panose="020B0604020202020204" pitchFamily="34" charset="0"/>
                <a:cs typeface="Arial" panose="020B0604020202020204" pitchFamily="34" charset="0"/>
              </a:rPr>
              <a:t>adipiscing</a:t>
            </a: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dirty="0" err="1">
                <a:latin typeface="Arial" panose="020B0604020202020204" pitchFamily="34" charset="0"/>
                <a:cs typeface="Arial" panose="020B0604020202020204" pitchFamily="34" charset="0"/>
              </a:rPr>
              <a:t>elit</a:t>
            </a: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US" sz="3200" dirty="0" err="1">
                <a:latin typeface="Arial" panose="020B0604020202020204" pitchFamily="34" charset="0"/>
                <a:cs typeface="Arial" panose="020B0604020202020204" pitchFamily="34" charset="0"/>
              </a:rPr>
              <a:t>Sed</a:t>
            </a: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dirty="0" err="1">
                <a:latin typeface="Arial" panose="020B0604020202020204" pitchFamily="34" charset="0"/>
                <a:cs typeface="Arial" panose="020B0604020202020204" pitchFamily="34" charset="0"/>
              </a:rPr>
              <a:t>blandit</a:t>
            </a: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 non </a:t>
            </a:r>
            <a:r>
              <a:rPr lang="en-US" sz="3200" dirty="0" err="1">
                <a:latin typeface="Arial" panose="020B0604020202020204" pitchFamily="34" charset="0"/>
                <a:cs typeface="Arial" panose="020B0604020202020204" pitchFamily="34" charset="0"/>
              </a:rPr>
              <a:t>ipsum</a:t>
            </a: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dirty="0" err="1">
                <a:latin typeface="Arial" panose="020B0604020202020204" pitchFamily="34" charset="0"/>
                <a:cs typeface="Arial" panose="020B0604020202020204" pitchFamily="34" charset="0"/>
              </a:rPr>
              <a:t>eu</a:t>
            </a: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dirty="0" err="1">
                <a:latin typeface="Arial" panose="020B0604020202020204" pitchFamily="34" charset="0"/>
                <a:cs typeface="Arial" panose="020B0604020202020204" pitchFamily="34" charset="0"/>
              </a:rPr>
              <a:t>rutrum</a:t>
            </a: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US" sz="3200" dirty="0" err="1">
                <a:latin typeface="Arial" panose="020B0604020202020204" pitchFamily="34" charset="0"/>
                <a:cs typeface="Arial" panose="020B0604020202020204" pitchFamily="34" charset="0"/>
              </a:rPr>
              <a:t>Morbi</a:t>
            </a: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 ac </a:t>
            </a:r>
            <a:r>
              <a:rPr lang="en-US" sz="3200" dirty="0" err="1">
                <a:latin typeface="Arial" panose="020B0604020202020204" pitchFamily="34" charset="0"/>
                <a:cs typeface="Arial" panose="020B0604020202020204" pitchFamily="34" charset="0"/>
              </a:rPr>
              <a:t>volutpat</a:t>
            </a: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dirty="0" err="1">
                <a:latin typeface="Arial" panose="020B0604020202020204" pitchFamily="34" charset="0"/>
                <a:cs typeface="Arial" panose="020B0604020202020204" pitchFamily="34" charset="0"/>
              </a:rPr>
              <a:t>libero</a:t>
            </a: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. Class </a:t>
            </a:r>
            <a:r>
              <a:rPr lang="en-US" sz="3200" dirty="0" err="1">
                <a:latin typeface="Arial" panose="020B0604020202020204" pitchFamily="34" charset="0"/>
                <a:cs typeface="Arial" panose="020B0604020202020204" pitchFamily="34" charset="0"/>
              </a:rPr>
              <a:t>aptent</a:t>
            </a: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dirty="0" err="1">
                <a:latin typeface="Arial" panose="020B0604020202020204" pitchFamily="34" charset="0"/>
                <a:cs typeface="Arial" panose="020B0604020202020204" pitchFamily="34" charset="0"/>
              </a:rPr>
              <a:t>taciti</a:t>
            </a: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dirty="0" err="1">
                <a:latin typeface="Arial" panose="020B0604020202020204" pitchFamily="34" charset="0"/>
                <a:cs typeface="Arial" panose="020B0604020202020204" pitchFamily="34" charset="0"/>
              </a:rPr>
              <a:t>sociosqu</a:t>
            </a: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 ad </a:t>
            </a:r>
            <a:r>
              <a:rPr lang="en-US" sz="3200" dirty="0" err="1">
                <a:latin typeface="Arial" panose="020B0604020202020204" pitchFamily="34" charset="0"/>
                <a:cs typeface="Arial" panose="020B0604020202020204" pitchFamily="34" charset="0"/>
              </a:rPr>
              <a:t>litora</a:t>
            </a: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dirty="0" err="1">
                <a:latin typeface="Arial" panose="020B0604020202020204" pitchFamily="34" charset="0"/>
                <a:cs typeface="Arial" panose="020B0604020202020204" pitchFamily="34" charset="0"/>
              </a:rPr>
              <a:t>torquent</a:t>
            </a: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 per </a:t>
            </a:r>
            <a:r>
              <a:rPr lang="en-US" sz="3200" dirty="0" err="1">
                <a:latin typeface="Arial" panose="020B0604020202020204" pitchFamily="34" charset="0"/>
                <a:cs typeface="Arial" panose="020B0604020202020204" pitchFamily="34" charset="0"/>
              </a:rPr>
              <a:t>conubia</a:t>
            </a: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 nostra, per </a:t>
            </a:r>
            <a:r>
              <a:rPr lang="en-US" sz="3200" dirty="0" err="1">
                <a:latin typeface="Arial" panose="020B0604020202020204" pitchFamily="34" charset="0"/>
                <a:cs typeface="Arial" panose="020B0604020202020204" pitchFamily="34" charset="0"/>
              </a:rPr>
              <a:t>inceptos</a:t>
            </a: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dirty="0" err="1">
                <a:latin typeface="Arial" panose="020B0604020202020204" pitchFamily="34" charset="0"/>
                <a:cs typeface="Arial" panose="020B0604020202020204" pitchFamily="34" charset="0"/>
              </a:rPr>
              <a:t>himenaeos</a:t>
            </a: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. Nam </a:t>
            </a:r>
            <a:r>
              <a:rPr lang="en-US" sz="3200" dirty="0" err="1">
                <a:latin typeface="Arial" panose="020B0604020202020204" pitchFamily="34" charset="0"/>
                <a:cs typeface="Arial" panose="020B0604020202020204" pitchFamily="34" charset="0"/>
              </a:rPr>
              <a:t>consequat</a:t>
            </a: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dirty="0" err="1">
                <a:latin typeface="Arial" panose="020B0604020202020204" pitchFamily="34" charset="0"/>
                <a:cs typeface="Arial" panose="020B0604020202020204" pitchFamily="34" charset="0"/>
              </a:rPr>
              <a:t>sapien</a:t>
            </a: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dirty="0" err="1">
                <a:latin typeface="Arial" panose="020B0604020202020204" pitchFamily="34" charset="0"/>
                <a:cs typeface="Arial" panose="020B0604020202020204" pitchFamily="34" charset="0"/>
              </a:rPr>
              <a:t>sed</a:t>
            </a: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dirty="0" err="1">
                <a:latin typeface="Arial" panose="020B0604020202020204" pitchFamily="34" charset="0"/>
                <a:cs typeface="Arial" panose="020B0604020202020204" pitchFamily="34" charset="0"/>
              </a:rPr>
              <a:t>arcu</a:t>
            </a: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dirty="0" err="1">
                <a:latin typeface="Arial" panose="020B0604020202020204" pitchFamily="34" charset="0"/>
                <a:cs typeface="Arial" panose="020B0604020202020204" pitchFamily="34" charset="0"/>
              </a:rPr>
              <a:t>feugiat</a:t>
            </a: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3200" dirty="0" err="1">
                <a:latin typeface="Arial" panose="020B0604020202020204" pitchFamily="34" charset="0"/>
                <a:cs typeface="Arial" panose="020B0604020202020204" pitchFamily="34" charset="0"/>
              </a:rPr>
              <a:t>sed</a:t>
            </a: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dirty="0" err="1">
                <a:latin typeface="Arial" panose="020B0604020202020204" pitchFamily="34" charset="0"/>
                <a:cs typeface="Arial" panose="020B0604020202020204" pitchFamily="34" charset="0"/>
              </a:rPr>
              <a:t>tincidunt</a:t>
            </a: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dirty="0" err="1">
                <a:latin typeface="Arial" panose="020B0604020202020204" pitchFamily="34" charset="0"/>
                <a:cs typeface="Arial" panose="020B0604020202020204" pitchFamily="34" charset="0"/>
              </a:rPr>
              <a:t>lectus</a:t>
            </a: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dirty="0" err="1">
                <a:latin typeface="Arial" panose="020B0604020202020204" pitchFamily="34" charset="0"/>
                <a:cs typeface="Arial" panose="020B0604020202020204" pitchFamily="34" charset="0"/>
              </a:rPr>
              <a:t>ornare</a:t>
            </a: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US" sz="3200" dirty="0" err="1">
                <a:latin typeface="Arial" panose="020B0604020202020204" pitchFamily="34" charset="0"/>
                <a:cs typeface="Arial" panose="020B0604020202020204" pitchFamily="34" charset="0"/>
              </a:rPr>
              <a:t>Etiam</a:t>
            </a: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dirty="0" err="1">
                <a:latin typeface="Arial" panose="020B0604020202020204" pitchFamily="34" charset="0"/>
                <a:cs typeface="Arial" panose="020B0604020202020204" pitchFamily="34" charset="0"/>
              </a:rPr>
              <a:t>aliquet</a:t>
            </a: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dirty="0" err="1">
                <a:latin typeface="Arial" panose="020B0604020202020204" pitchFamily="34" charset="0"/>
                <a:cs typeface="Arial" panose="020B0604020202020204" pitchFamily="34" charset="0"/>
              </a:rPr>
              <a:t>tellus</a:t>
            </a: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 tempus, </a:t>
            </a:r>
            <a:r>
              <a:rPr lang="en-US" sz="3200" dirty="0" err="1">
                <a:latin typeface="Arial" panose="020B0604020202020204" pitchFamily="34" charset="0"/>
                <a:cs typeface="Arial" panose="020B0604020202020204" pitchFamily="34" charset="0"/>
              </a:rPr>
              <a:t>vulputate</a:t>
            </a: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dirty="0" err="1">
                <a:latin typeface="Arial" panose="020B0604020202020204" pitchFamily="34" charset="0"/>
                <a:cs typeface="Arial" panose="020B0604020202020204" pitchFamily="34" charset="0"/>
              </a:rPr>
              <a:t>sapien</a:t>
            </a: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dirty="0" err="1">
                <a:latin typeface="Arial" panose="020B0604020202020204" pitchFamily="34" charset="0"/>
                <a:cs typeface="Arial" panose="020B0604020202020204" pitchFamily="34" charset="0"/>
              </a:rPr>
              <a:t>eget</a:t>
            </a: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3200" dirty="0" err="1">
                <a:latin typeface="Arial" panose="020B0604020202020204" pitchFamily="34" charset="0"/>
                <a:cs typeface="Arial" panose="020B0604020202020204" pitchFamily="34" charset="0"/>
              </a:rPr>
              <a:t>ornare</a:t>
            </a: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 libero. In </a:t>
            </a:r>
            <a:r>
              <a:rPr lang="en-US" sz="3200" dirty="0" err="1">
                <a:latin typeface="Arial" panose="020B0604020202020204" pitchFamily="34" charset="0"/>
                <a:cs typeface="Arial" panose="020B0604020202020204" pitchFamily="34" charset="0"/>
              </a:rPr>
              <a:t>scelerisque</a:t>
            </a: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 ligula </a:t>
            </a:r>
            <a:r>
              <a:rPr lang="en-US" sz="3200" dirty="0" err="1">
                <a:latin typeface="Arial" panose="020B0604020202020204" pitchFamily="34" charset="0"/>
                <a:cs typeface="Arial" panose="020B0604020202020204" pitchFamily="34" charset="0"/>
              </a:rPr>
              <a:t>enim</a:t>
            </a: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, ac </a:t>
            </a:r>
            <a:r>
              <a:rPr lang="en-US" sz="3200" dirty="0" err="1">
                <a:latin typeface="Arial" panose="020B0604020202020204" pitchFamily="34" charset="0"/>
                <a:cs typeface="Arial" panose="020B0604020202020204" pitchFamily="34" charset="0"/>
              </a:rPr>
              <a:t>rutrum</a:t>
            </a: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dirty="0" err="1">
                <a:latin typeface="Arial" panose="020B0604020202020204" pitchFamily="34" charset="0"/>
                <a:cs typeface="Arial" panose="020B0604020202020204" pitchFamily="34" charset="0"/>
              </a:rPr>
              <a:t>elit</a:t>
            </a: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dirty="0" err="1">
                <a:latin typeface="Arial" panose="020B0604020202020204" pitchFamily="34" charset="0"/>
                <a:cs typeface="Arial" panose="020B0604020202020204" pitchFamily="34" charset="0"/>
              </a:rPr>
              <a:t>volutpat</a:t>
            </a: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 ac. </a:t>
            </a:r>
            <a:r>
              <a:rPr lang="en-US" sz="3200" dirty="0" err="1">
                <a:latin typeface="Arial" panose="020B0604020202020204" pitchFamily="34" charset="0"/>
                <a:cs typeface="Arial" panose="020B0604020202020204" pitchFamily="34" charset="0"/>
              </a:rPr>
              <a:t>Pellentesque</a:t>
            </a: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dirty="0" err="1">
                <a:latin typeface="Arial" panose="020B0604020202020204" pitchFamily="34" charset="0"/>
                <a:cs typeface="Arial" panose="020B0604020202020204" pitchFamily="34" charset="0"/>
              </a:rPr>
              <a:t>volutpat</a:t>
            </a: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dirty="0" err="1">
                <a:latin typeface="Arial" panose="020B0604020202020204" pitchFamily="34" charset="0"/>
                <a:cs typeface="Arial" panose="020B0604020202020204" pitchFamily="34" charset="0"/>
              </a:rPr>
              <a:t>nunc</a:t>
            </a: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dirty="0" err="1">
                <a:latin typeface="Arial" panose="020B0604020202020204" pitchFamily="34" charset="0"/>
                <a:cs typeface="Arial" panose="020B0604020202020204" pitchFamily="34" charset="0"/>
              </a:rPr>
              <a:t>quis</a:t>
            </a: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dirty="0" err="1">
                <a:latin typeface="Arial" panose="020B0604020202020204" pitchFamily="34" charset="0"/>
                <a:cs typeface="Arial" panose="020B0604020202020204" pitchFamily="34" charset="0"/>
              </a:rPr>
              <a:t>turpis</a:t>
            </a: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dirty="0" err="1">
                <a:latin typeface="Arial" panose="020B0604020202020204" pitchFamily="34" charset="0"/>
                <a:cs typeface="Arial" panose="020B0604020202020204" pitchFamily="34" charset="0"/>
              </a:rPr>
              <a:t>bibendum</a:t>
            </a: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3200" dirty="0" err="1">
                <a:latin typeface="Arial" panose="020B0604020202020204" pitchFamily="34" charset="0"/>
                <a:cs typeface="Arial" panose="020B0604020202020204" pitchFamily="34" charset="0"/>
              </a:rPr>
              <a:t>sollicitudin</a:t>
            </a: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 dictum lorem </a:t>
            </a:r>
            <a:r>
              <a:rPr lang="en-US" sz="3200" dirty="0" err="1">
                <a:latin typeface="Arial" panose="020B0604020202020204" pitchFamily="34" charset="0"/>
                <a:cs typeface="Arial" panose="020B0604020202020204" pitchFamily="34" charset="0"/>
              </a:rPr>
              <a:t>rhoncus</a:t>
            </a: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US" sz="3200" dirty="0" err="1">
                <a:latin typeface="Arial" panose="020B0604020202020204" pitchFamily="34" charset="0"/>
                <a:cs typeface="Arial" panose="020B0604020202020204" pitchFamily="34" charset="0"/>
              </a:rPr>
              <a:t>Sed</a:t>
            </a: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 maximus sit </a:t>
            </a:r>
            <a:r>
              <a:rPr lang="en-US" sz="3200" dirty="0" err="1">
                <a:latin typeface="Arial" panose="020B0604020202020204" pitchFamily="34" charset="0"/>
                <a:cs typeface="Arial" panose="020B0604020202020204" pitchFamily="34" charset="0"/>
              </a:rPr>
              <a:t>amet</a:t>
            </a: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dirty="0" err="1">
                <a:latin typeface="Arial" panose="020B0604020202020204" pitchFamily="34" charset="0"/>
                <a:cs typeface="Arial" panose="020B0604020202020204" pitchFamily="34" charset="0"/>
              </a:rPr>
              <a:t>nulla</a:t>
            </a: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dirty="0" err="1">
                <a:latin typeface="Arial" panose="020B0604020202020204" pitchFamily="34" charset="0"/>
                <a:cs typeface="Arial" panose="020B0604020202020204" pitchFamily="34" charset="0"/>
              </a:rPr>
              <a:t>vel</a:t>
            </a: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dirty="0" err="1">
                <a:latin typeface="Arial" panose="020B0604020202020204" pitchFamily="34" charset="0"/>
                <a:cs typeface="Arial" panose="020B0604020202020204" pitchFamily="34" charset="0"/>
              </a:rPr>
              <a:t>elementum</a:t>
            </a: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. Nunc </a:t>
            </a:r>
            <a:r>
              <a:rPr lang="en-US" sz="3200" dirty="0" err="1">
                <a:latin typeface="Arial" panose="020B0604020202020204" pitchFamily="34" charset="0"/>
                <a:cs typeface="Arial" panose="020B0604020202020204" pitchFamily="34" charset="0"/>
              </a:rPr>
              <a:t>egestas</a:t>
            </a: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3200" dirty="0" err="1">
                <a:latin typeface="Arial" panose="020B0604020202020204" pitchFamily="34" charset="0"/>
                <a:cs typeface="Arial" panose="020B0604020202020204" pitchFamily="34" charset="0"/>
              </a:rPr>
              <a:t>mauris</a:t>
            </a: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 at </a:t>
            </a:r>
            <a:r>
              <a:rPr lang="en-US" sz="3200" dirty="0" err="1">
                <a:latin typeface="Arial" panose="020B0604020202020204" pitchFamily="34" charset="0"/>
                <a:cs typeface="Arial" panose="020B0604020202020204" pitchFamily="34" charset="0"/>
              </a:rPr>
              <a:t>malesuada</a:t>
            </a: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dirty="0" err="1">
                <a:latin typeface="Arial" panose="020B0604020202020204" pitchFamily="34" charset="0"/>
                <a:cs typeface="Arial" panose="020B0604020202020204" pitchFamily="34" charset="0"/>
              </a:rPr>
              <a:t>tincidunt</a:t>
            </a: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3200" dirty="0" err="1">
                <a:latin typeface="Arial" panose="020B0604020202020204" pitchFamily="34" charset="0"/>
                <a:cs typeface="Arial" panose="020B0604020202020204" pitchFamily="34" charset="0"/>
              </a:rPr>
              <a:t>odio</a:t>
            </a: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dirty="0" err="1">
                <a:latin typeface="Arial" panose="020B0604020202020204" pitchFamily="34" charset="0"/>
                <a:cs typeface="Arial" panose="020B0604020202020204" pitchFamily="34" charset="0"/>
              </a:rPr>
              <a:t>neque</a:t>
            </a: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dirty="0" err="1">
                <a:latin typeface="Arial" panose="020B0604020202020204" pitchFamily="34" charset="0"/>
                <a:cs typeface="Arial" panose="020B0604020202020204" pitchFamily="34" charset="0"/>
              </a:rPr>
              <a:t>molestie</a:t>
            </a: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dirty="0" err="1">
                <a:latin typeface="Arial" panose="020B0604020202020204" pitchFamily="34" charset="0"/>
                <a:cs typeface="Arial" panose="020B0604020202020204" pitchFamily="34" charset="0"/>
              </a:rPr>
              <a:t>velit</a:t>
            </a: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, vitae </a:t>
            </a:r>
            <a:r>
              <a:rPr lang="en-US" sz="3200" dirty="0" err="1">
                <a:latin typeface="Arial" panose="020B0604020202020204" pitchFamily="34" charset="0"/>
                <a:cs typeface="Arial" panose="020B0604020202020204" pitchFamily="34" charset="0"/>
              </a:rPr>
              <a:t>molestie</a:t>
            </a: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dirty="0" err="1">
                <a:latin typeface="Arial" panose="020B0604020202020204" pitchFamily="34" charset="0"/>
                <a:cs typeface="Arial" panose="020B0604020202020204" pitchFamily="34" charset="0"/>
              </a:rPr>
              <a:t>massa</a:t>
            </a: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dirty="0" err="1">
                <a:latin typeface="Arial" panose="020B0604020202020204" pitchFamily="34" charset="0"/>
                <a:cs typeface="Arial" panose="020B0604020202020204" pitchFamily="34" charset="0"/>
              </a:rPr>
              <a:t>erat</a:t>
            </a: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dirty="0" err="1">
                <a:latin typeface="Arial" panose="020B0604020202020204" pitchFamily="34" charset="0"/>
                <a:cs typeface="Arial" panose="020B0604020202020204" pitchFamily="34" charset="0"/>
              </a:rPr>
              <a:t>ut</a:t>
            </a: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dirty="0" err="1">
                <a:latin typeface="Arial" panose="020B0604020202020204" pitchFamily="34" charset="0"/>
                <a:cs typeface="Arial" panose="020B0604020202020204" pitchFamily="34" charset="0"/>
              </a:rPr>
              <a:t>sapien</a:t>
            </a: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US" sz="3200" dirty="0" err="1">
                <a:latin typeface="Arial" panose="020B0604020202020204" pitchFamily="34" charset="0"/>
                <a:cs typeface="Arial" panose="020B0604020202020204" pitchFamily="34" charset="0"/>
              </a:rPr>
              <a:t>Pellentesque</a:t>
            </a: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dirty="0" err="1">
                <a:latin typeface="Arial" panose="020B0604020202020204" pitchFamily="34" charset="0"/>
                <a:cs typeface="Arial" panose="020B0604020202020204" pitchFamily="34" charset="0"/>
              </a:rPr>
              <a:t>pellentesque</a:t>
            </a: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dirty="0" err="1">
                <a:latin typeface="Arial" panose="020B0604020202020204" pitchFamily="34" charset="0"/>
                <a:cs typeface="Arial" panose="020B0604020202020204" pitchFamily="34" charset="0"/>
              </a:rPr>
              <a:t>eros</a:t>
            </a: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 et </a:t>
            </a:r>
            <a:r>
              <a:rPr lang="en-US" sz="3200" dirty="0" err="1">
                <a:latin typeface="Arial" panose="020B0604020202020204" pitchFamily="34" charset="0"/>
                <a:cs typeface="Arial" panose="020B0604020202020204" pitchFamily="34" charset="0"/>
              </a:rPr>
              <a:t>nisl</a:t>
            </a: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dirty="0" err="1">
                <a:latin typeface="Arial" panose="020B0604020202020204" pitchFamily="34" charset="0"/>
                <a:cs typeface="Arial" panose="020B0604020202020204" pitchFamily="34" charset="0"/>
              </a:rPr>
              <a:t>lobortis</a:t>
            </a: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dirty="0" err="1">
                <a:latin typeface="Arial" panose="020B0604020202020204" pitchFamily="34" charset="0"/>
                <a:cs typeface="Arial" panose="020B0604020202020204" pitchFamily="34" charset="0"/>
              </a:rPr>
              <a:t>scelerisque</a:t>
            </a: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US" sz="3200" dirty="0" err="1">
                <a:latin typeface="Arial" panose="020B0604020202020204" pitchFamily="34" charset="0"/>
                <a:cs typeface="Arial" panose="020B0604020202020204" pitchFamily="34" charset="0"/>
              </a:rPr>
              <a:t>Cras</a:t>
            </a: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 a </a:t>
            </a:r>
            <a:r>
              <a:rPr lang="en-US" sz="3200" dirty="0" err="1">
                <a:latin typeface="Arial" panose="020B0604020202020204" pitchFamily="34" charset="0"/>
                <a:cs typeface="Arial" panose="020B0604020202020204" pitchFamily="34" charset="0"/>
              </a:rPr>
              <a:t>tellus</a:t>
            </a: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 ligula. </a:t>
            </a:r>
            <a:r>
              <a:rPr lang="en-US" sz="3200" dirty="0" err="1">
                <a:latin typeface="Arial" panose="020B0604020202020204" pitchFamily="34" charset="0"/>
                <a:cs typeface="Arial" panose="020B0604020202020204" pitchFamily="34" charset="0"/>
              </a:rPr>
              <a:t>Vestibulum</a:t>
            </a: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dirty="0" err="1">
                <a:latin typeface="Arial" panose="020B0604020202020204" pitchFamily="34" charset="0"/>
                <a:cs typeface="Arial" panose="020B0604020202020204" pitchFamily="34" charset="0"/>
              </a:rPr>
              <a:t>euismod</a:t>
            </a: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 lorem at </a:t>
            </a:r>
            <a:r>
              <a:rPr lang="en-US" sz="3200" dirty="0" err="1">
                <a:latin typeface="Arial" panose="020B0604020202020204" pitchFamily="34" charset="0"/>
                <a:cs typeface="Arial" panose="020B0604020202020204" pitchFamily="34" charset="0"/>
              </a:rPr>
              <a:t>diam</a:t>
            </a: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dirty="0" err="1">
                <a:latin typeface="Arial" panose="020B0604020202020204" pitchFamily="34" charset="0"/>
                <a:cs typeface="Arial" panose="020B0604020202020204" pitchFamily="34" charset="0"/>
              </a:rPr>
              <a:t>finibus</a:t>
            </a: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dirty="0" err="1">
                <a:latin typeface="Arial" panose="020B0604020202020204" pitchFamily="34" charset="0"/>
                <a:cs typeface="Arial" panose="020B0604020202020204" pitchFamily="34" charset="0"/>
              </a:rPr>
              <a:t>auctor</a:t>
            </a: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US" sz="3200" dirty="0" err="1">
                <a:latin typeface="Arial" panose="020B0604020202020204" pitchFamily="34" charset="0"/>
                <a:cs typeface="Arial" panose="020B0604020202020204" pitchFamily="34" charset="0"/>
              </a:rPr>
              <a:t>Vestibulum</a:t>
            </a: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 dictum dolor vitae </a:t>
            </a:r>
            <a:r>
              <a:rPr lang="en-US" sz="3200" dirty="0" err="1">
                <a:latin typeface="Arial" panose="020B0604020202020204" pitchFamily="34" charset="0"/>
                <a:cs typeface="Arial" panose="020B0604020202020204" pitchFamily="34" charset="0"/>
              </a:rPr>
              <a:t>iaculis</a:t>
            </a: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dirty="0" err="1">
                <a:latin typeface="Arial" panose="020B0604020202020204" pitchFamily="34" charset="0"/>
                <a:cs typeface="Arial" panose="020B0604020202020204" pitchFamily="34" charset="0"/>
              </a:rPr>
              <a:t>lobortis</a:t>
            </a: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US" sz="3200" dirty="0" err="1">
                <a:latin typeface="Arial" panose="020B0604020202020204" pitchFamily="34" charset="0"/>
                <a:cs typeface="Arial" panose="020B0604020202020204" pitchFamily="34" charset="0"/>
              </a:rPr>
              <a:t>Sed</a:t>
            </a: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dirty="0" err="1">
                <a:latin typeface="Arial" panose="020B0604020202020204" pitchFamily="34" charset="0"/>
                <a:cs typeface="Arial" panose="020B0604020202020204" pitchFamily="34" charset="0"/>
              </a:rPr>
              <a:t>sollicitudin</a:t>
            </a: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dirty="0" err="1">
                <a:latin typeface="Arial" panose="020B0604020202020204" pitchFamily="34" charset="0"/>
                <a:cs typeface="Arial" panose="020B0604020202020204" pitchFamily="34" charset="0"/>
              </a:rPr>
              <a:t>placerat</a:t>
            </a: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dirty="0" err="1">
                <a:latin typeface="Arial" panose="020B0604020202020204" pitchFamily="34" charset="0"/>
                <a:cs typeface="Arial" panose="020B0604020202020204" pitchFamily="34" charset="0"/>
              </a:rPr>
              <a:t>pulvinar</a:t>
            </a: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US" sz="3200" dirty="0" err="1">
                <a:latin typeface="Arial" panose="020B0604020202020204" pitchFamily="34" charset="0"/>
                <a:cs typeface="Arial" panose="020B0604020202020204" pitchFamily="34" charset="0"/>
              </a:rPr>
              <a:t>Fusce</a:t>
            </a: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 vitae </a:t>
            </a:r>
            <a:r>
              <a:rPr lang="en-US" sz="3200" dirty="0" err="1">
                <a:latin typeface="Arial" panose="020B0604020202020204" pitchFamily="34" charset="0"/>
                <a:cs typeface="Arial" panose="020B0604020202020204" pitchFamily="34" charset="0"/>
              </a:rPr>
              <a:t>nulla</a:t>
            </a: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dirty="0" err="1">
                <a:latin typeface="Arial" panose="020B0604020202020204" pitchFamily="34" charset="0"/>
                <a:cs typeface="Arial" panose="020B0604020202020204" pitchFamily="34" charset="0"/>
              </a:rPr>
              <a:t>lacinia</a:t>
            </a: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3200" dirty="0" err="1">
                <a:latin typeface="Arial" panose="020B0604020202020204" pitchFamily="34" charset="0"/>
                <a:cs typeface="Arial" panose="020B0604020202020204" pitchFamily="34" charset="0"/>
              </a:rPr>
              <a:t>congue</a:t>
            </a: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dirty="0" err="1">
                <a:latin typeface="Arial" panose="020B0604020202020204" pitchFamily="34" charset="0"/>
                <a:cs typeface="Arial" panose="020B0604020202020204" pitchFamily="34" charset="0"/>
              </a:rPr>
              <a:t>orci</a:t>
            </a: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dirty="0" err="1">
                <a:latin typeface="Arial" panose="020B0604020202020204" pitchFamily="34" charset="0"/>
                <a:cs typeface="Arial" panose="020B0604020202020204" pitchFamily="34" charset="0"/>
              </a:rPr>
              <a:t>euismod</a:t>
            </a: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3200" dirty="0" err="1">
                <a:latin typeface="Arial" panose="020B0604020202020204" pitchFamily="34" charset="0"/>
                <a:cs typeface="Arial" panose="020B0604020202020204" pitchFamily="34" charset="0"/>
              </a:rPr>
              <a:t>congue</a:t>
            </a: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 diam. </a:t>
            </a:r>
            <a:r>
              <a:rPr lang="en-US" sz="3200" dirty="0" err="1">
                <a:latin typeface="Arial" panose="020B0604020202020204" pitchFamily="34" charset="0"/>
                <a:cs typeface="Arial" panose="020B0604020202020204" pitchFamily="34" charset="0"/>
              </a:rPr>
              <a:t>Cras</a:t>
            </a: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 tempus libero sit </a:t>
            </a:r>
            <a:r>
              <a:rPr lang="en-US" sz="3200" dirty="0" err="1">
                <a:latin typeface="Arial" panose="020B0604020202020204" pitchFamily="34" charset="0"/>
                <a:cs typeface="Arial" panose="020B0604020202020204" pitchFamily="34" charset="0"/>
              </a:rPr>
              <a:t>amet</a:t>
            </a: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 nisi </a:t>
            </a:r>
            <a:r>
              <a:rPr lang="en-US" sz="3200" dirty="0" err="1">
                <a:latin typeface="Arial" panose="020B0604020202020204" pitchFamily="34" charset="0"/>
                <a:cs typeface="Arial" panose="020B0604020202020204" pitchFamily="34" charset="0"/>
              </a:rPr>
              <a:t>sollicitudin</a:t>
            </a: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dirty="0" err="1">
                <a:latin typeface="Arial" panose="020B0604020202020204" pitchFamily="34" charset="0"/>
                <a:cs typeface="Arial" panose="020B0604020202020204" pitchFamily="34" charset="0"/>
              </a:rPr>
              <a:t>faucibus</a:t>
            </a: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. Cras </a:t>
            </a:r>
            <a:r>
              <a:rPr lang="en-US" sz="3200" dirty="0" err="1">
                <a:latin typeface="Arial" panose="020B0604020202020204" pitchFamily="34" charset="0"/>
                <a:cs typeface="Arial" panose="020B0604020202020204" pitchFamily="34" charset="0"/>
              </a:rPr>
              <a:t>ut</a:t>
            </a: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dirty="0" err="1">
                <a:latin typeface="Arial" panose="020B0604020202020204" pitchFamily="34" charset="0"/>
                <a:cs typeface="Arial" panose="020B0604020202020204" pitchFamily="34" charset="0"/>
              </a:rPr>
              <a:t>finibus</a:t>
            </a: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dirty="0" err="1">
                <a:latin typeface="Arial" panose="020B0604020202020204" pitchFamily="34" charset="0"/>
                <a:cs typeface="Arial" panose="020B0604020202020204" pitchFamily="34" charset="0"/>
              </a:rPr>
              <a:t>sapien</a:t>
            </a: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.		 	</a:t>
            </a:r>
            <a:r>
              <a:rPr lang="en-US" sz="3200" dirty="0">
                <a:highlight>
                  <a:srgbClr val="FFFF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[# words &lt; 150] </a:t>
            </a:r>
          </a:p>
          <a:p>
            <a:pPr algn="just" eaLnBrk="1" hangingPunct="1">
              <a:spcBef>
                <a:spcPct val="0"/>
              </a:spcBef>
              <a:buFontTx/>
              <a:buNone/>
              <a:defRPr/>
            </a:pPr>
            <a:endParaRPr lang="en-GB" alt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 Box 10"/>
          <p:cNvSpPr txBox="1">
            <a:spLocks noChangeArrowheads="1"/>
          </p:cNvSpPr>
          <p:nvPr/>
        </p:nvSpPr>
        <p:spPr bwMode="auto">
          <a:xfrm>
            <a:off x="13683045" y="26392700"/>
            <a:ext cx="4024384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defTabSz="4389438">
              <a:spcBef>
                <a:spcPct val="50000"/>
              </a:spcBef>
            </a:pPr>
            <a:r>
              <a:rPr lang="sl-SI" sz="4000" b="1" cap="all" dirty="0" err="1">
                <a:latin typeface="Arial" panose="020B0604020202020204" pitchFamily="34" charset="0"/>
                <a:cs typeface="Arial" panose="020B0604020202020204" pitchFamily="34" charset="0"/>
              </a:rPr>
              <a:t>Conclusions</a:t>
            </a:r>
            <a:endParaRPr lang="en-US" sz="4000" b="1" cap="all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Text Box 36"/>
          <p:cNvSpPr txBox="1">
            <a:spLocks noChangeArrowheads="1"/>
          </p:cNvSpPr>
          <p:nvPr/>
        </p:nvSpPr>
        <p:spPr bwMode="auto">
          <a:xfrm>
            <a:off x="13683045" y="27577888"/>
            <a:ext cx="9812748" cy="5814109"/>
          </a:xfrm>
          <a:prstGeom prst="rect">
            <a:avLst/>
          </a:prstGeom>
          <a:noFill/>
          <a:ln w="57150" cmpd="thinThick">
            <a:noFill/>
            <a:miter lim="800000"/>
            <a:headEnd/>
            <a:tailEnd/>
          </a:ln>
          <a:effectLst/>
        </p:spPr>
        <p:txBody>
          <a:bodyPr wrap="square" lIns="61170" tIns="30584" rIns="61170" bIns="30584">
            <a:spAutoFit/>
          </a:bodyPr>
          <a:lstStyle/>
          <a:p>
            <a:pPr algn="just" defTabSz="612775" eaLnBrk="0" hangingPunct="0">
              <a:lnSpc>
                <a:spcPct val="95000"/>
              </a:lnSpc>
            </a:pP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Lorem ipsum dolor sit </a:t>
            </a:r>
            <a:r>
              <a:rPr lang="en-US" sz="2800" dirty="0" err="1">
                <a:latin typeface="Arial" panose="020B0604020202020204" pitchFamily="34" charset="0"/>
                <a:cs typeface="Arial" panose="020B0604020202020204" pitchFamily="34" charset="0"/>
              </a:rPr>
              <a:t>amet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2800" dirty="0" err="1">
                <a:latin typeface="Arial" panose="020B0604020202020204" pitchFamily="34" charset="0"/>
                <a:cs typeface="Arial" panose="020B0604020202020204" pitchFamily="34" charset="0"/>
              </a:rPr>
              <a:t>consectetur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 err="1">
                <a:latin typeface="Arial" panose="020B0604020202020204" pitchFamily="34" charset="0"/>
                <a:cs typeface="Arial" panose="020B0604020202020204" pitchFamily="34" charset="0"/>
              </a:rPr>
              <a:t>adipiscing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 err="1">
                <a:latin typeface="Arial" panose="020B0604020202020204" pitchFamily="34" charset="0"/>
                <a:cs typeface="Arial" panose="020B0604020202020204" pitchFamily="34" charset="0"/>
              </a:rPr>
              <a:t>elit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US" sz="2800" dirty="0" err="1">
                <a:latin typeface="Arial" panose="020B0604020202020204" pitchFamily="34" charset="0"/>
                <a:cs typeface="Arial" panose="020B0604020202020204" pitchFamily="34" charset="0"/>
              </a:rPr>
              <a:t>Sed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 err="1">
                <a:latin typeface="Arial" panose="020B0604020202020204" pitchFamily="34" charset="0"/>
                <a:cs typeface="Arial" panose="020B0604020202020204" pitchFamily="34" charset="0"/>
              </a:rPr>
              <a:t>blandit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 non ipsum </a:t>
            </a:r>
            <a:r>
              <a:rPr lang="en-US" sz="2800" dirty="0" err="1">
                <a:latin typeface="Arial" panose="020B0604020202020204" pitchFamily="34" charset="0"/>
                <a:cs typeface="Arial" panose="020B0604020202020204" pitchFamily="34" charset="0"/>
              </a:rPr>
              <a:t>eu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 err="1">
                <a:latin typeface="Arial" panose="020B0604020202020204" pitchFamily="34" charset="0"/>
                <a:cs typeface="Arial" panose="020B0604020202020204" pitchFamily="34" charset="0"/>
              </a:rPr>
              <a:t>rutrum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US" sz="2800" dirty="0" err="1">
                <a:latin typeface="Arial" panose="020B0604020202020204" pitchFamily="34" charset="0"/>
                <a:cs typeface="Arial" panose="020B0604020202020204" pitchFamily="34" charset="0"/>
              </a:rPr>
              <a:t>Morbi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 ac </a:t>
            </a:r>
            <a:r>
              <a:rPr lang="en-US" sz="2800" dirty="0" err="1">
                <a:latin typeface="Arial" panose="020B0604020202020204" pitchFamily="34" charset="0"/>
                <a:cs typeface="Arial" panose="020B0604020202020204" pitchFamily="34" charset="0"/>
              </a:rPr>
              <a:t>volutpat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 libero. Class </a:t>
            </a:r>
            <a:r>
              <a:rPr lang="en-US" sz="2800" dirty="0" err="1">
                <a:latin typeface="Arial" panose="020B0604020202020204" pitchFamily="34" charset="0"/>
                <a:cs typeface="Arial" panose="020B0604020202020204" pitchFamily="34" charset="0"/>
              </a:rPr>
              <a:t>aptent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 err="1">
                <a:latin typeface="Arial" panose="020B0604020202020204" pitchFamily="34" charset="0"/>
                <a:cs typeface="Arial" panose="020B0604020202020204" pitchFamily="34" charset="0"/>
              </a:rPr>
              <a:t>taciti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 err="1">
                <a:latin typeface="Arial" panose="020B0604020202020204" pitchFamily="34" charset="0"/>
                <a:cs typeface="Arial" panose="020B0604020202020204" pitchFamily="34" charset="0"/>
              </a:rPr>
              <a:t>sociosqu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 ad </a:t>
            </a:r>
            <a:r>
              <a:rPr lang="en-US" sz="2800" dirty="0" err="1">
                <a:latin typeface="Arial" panose="020B0604020202020204" pitchFamily="34" charset="0"/>
                <a:cs typeface="Arial" panose="020B0604020202020204" pitchFamily="34" charset="0"/>
              </a:rPr>
              <a:t>litora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 err="1">
                <a:latin typeface="Arial" panose="020B0604020202020204" pitchFamily="34" charset="0"/>
                <a:cs typeface="Arial" panose="020B0604020202020204" pitchFamily="34" charset="0"/>
              </a:rPr>
              <a:t>torquent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 per </a:t>
            </a:r>
            <a:r>
              <a:rPr lang="en-US" sz="2800" dirty="0" err="1">
                <a:latin typeface="Arial" panose="020B0604020202020204" pitchFamily="34" charset="0"/>
                <a:cs typeface="Arial" panose="020B0604020202020204" pitchFamily="34" charset="0"/>
              </a:rPr>
              <a:t>conubia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 nostra, per </a:t>
            </a:r>
            <a:r>
              <a:rPr lang="en-US" sz="2800" dirty="0" err="1">
                <a:latin typeface="Arial" panose="020B0604020202020204" pitchFamily="34" charset="0"/>
                <a:cs typeface="Arial" panose="020B0604020202020204" pitchFamily="34" charset="0"/>
              </a:rPr>
              <a:t>inceptos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 err="1">
                <a:latin typeface="Arial" panose="020B0604020202020204" pitchFamily="34" charset="0"/>
                <a:cs typeface="Arial" panose="020B0604020202020204" pitchFamily="34" charset="0"/>
              </a:rPr>
              <a:t>himenaeos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. Nam </a:t>
            </a:r>
            <a:r>
              <a:rPr lang="en-US" sz="2800" dirty="0" err="1">
                <a:latin typeface="Arial" panose="020B0604020202020204" pitchFamily="34" charset="0"/>
                <a:cs typeface="Arial" panose="020B0604020202020204" pitchFamily="34" charset="0"/>
              </a:rPr>
              <a:t>consequat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 err="1">
                <a:latin typeface="Arial" panose="020B0604020202020204" pitchFamily="34" charset="0"/>
                <a:cs typeface="Arial" panose="020B0604020202020204" pitchFamily="34" charset="0"/>
              </a:rPr>
              <a:t>sapien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 err="1">
                <a:latin typeface="Arial" panose="020B0604020202020204" pitchFamily="34" charset="0"/>
                <a:cs typeface="Arial" panose="020B0604020202020204" pitchFamily="34" charset="0"/>
              </a:rPr>
              <a:t>sed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 err="1">
                <a:latin typeface="Arial" panose="020B0604020202020204" pitchFamily="34" charset="0"/>
                <a:cs typeface="Arial" panose="020B0604020202020204" pitchFamily="34" charset="0"/>
              </a:rPr>
              <a:t>arcu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 err="1">
                <a:latin typeface="Arial" panose="020B0604020202020204" pitchFamily="34" charset="0"/>
                <a:cs typeface="Arial" panose="020B0604020202020204" pitchFamily="34" charset="0"/>
              </a:rPr>
              <a:t>feugiat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2800" dirty="0" err="1">
                <a:latin typeface="Arial" panose="020B0604020202020204" pitchFamily="34" charset="0"/>
                <a:cs typeface="Arial" panose="020B0604020202020204" pitchFamily="34" charset="0"/>
              </a:rPr>
              <a:t>sed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 err="1">
                <a:latin typeface="Arial" panose="020B0604020202020204" pitchFamily="34" charset="0"/>
                <a:cs typeface="Arial" panose="020B0604020202020204" pitchFamily="34" charset="0"/>
              </a:rPr>
              <a:t>tincidunt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 err="1">
                <a:latin typeface="Arial" panose="020B0604020202020204" pitchFamily="34" charset="0"/>
                <a:cs typeface="Arial" panose="020B0604020202020204" pitchFamily="34" charset="0"/>
              </a:rPr>
              <a:t>lectus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 err="1">
                <a:latin typeface="Arial" panose="020B0604020202020204" pitchFamily="34" charset="0"/>
                <a:cs typeface="Arial" panose="020B0604020202020204" pitchFamily="34" charset="0"/>
              </a:rPr>
              <a:t>ornare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US" sz="2800" dirty="0" err="1">
                <a:latin typeface="Arial" panose="020B0604020202020204" pitchFamily="34" charset="0"/>
                <a:cs typeface="Arial" panose="020B0604020202020204" pitchFamily="34" charset="0"/>
              </a:rPr>
              <a:t>Etiam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 err="1">
                <a:latin typeface="Arial" panose="020B0604020202020204" pitchFamily="34" charset="0"/>
                <a:cs typeface="Arial" panose="020B0604020202020204" pitchFamily="34" charset="0"/>
              </a:rPr>
              <a:t>aliquet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 err="1">
                <a:latin typeface="Arial" panose="020B0604020202020204" pitchFamily="34" charset="0"/>
                <a:cs typeface="Arial" panose="020B0604020202020204" pitchFamily="34" charset="0"/>
              </a:rPr>
              <a:t>tellus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 tempus, </a:t>
            </a:r>
            <a:r>
              <a:rPr lang="en-US" sz="2800" dirty="0" err="1">
                <a:latin typeface="Arial" panose="020B0604020202020204" pitchFamily="34" charset="0"/>
                <a:cs typeface="Arial" panose="020B0604020202020204" pitchFamily="34" charset="0"/>
              </a:rPr>
              <a:t>vulputate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 err="1">
                <a:latin typeface="Arial" panose="020B0604020202020204" pitchFamily="34" charset="0"/>
                <a:cs typeface="Arial" panose="020B0604020202020204" pitchFamily="34" charset="0"/>
              </a:rPr>
              <a:t>sapien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 err="1">
                <a:latin typeface="Arial" panose="020B0604020202020204" pitchFamily="34" charset="0"/>
                <a:cs typeface="Arial" panose="020B0604020202020204" pitchFamily="34" charset="0"/>
              </a:rPr>
              <a:t>eget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2800" dirty="0" err="1">
                <a:latin typeface="Arial" panose="020B0604020202020204" pitchFamily="34" charset="0"/>
                <a:cs typeface="Arial" panose="020B0604020202020204" pitchFamily="34" charset="0"/>
              </a:rPr>
              <a:t>ornare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 libero. In </a:t>
            </a:r>
            <a:r>
              <a:rPr lang="en-US" sz="2800" dirty="0" err="1">
                <a:latin typeface="Arial" panose="020B0604020202020204" pitchFamily="34" charset="0"/>
                <a:cs typeface="Arial" panose="020B0604020202020204" pitchFamily="34" charset="0"/>
              </a:rPr>
              <a:t>scelerisque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 ligula </a:t>
            </a:r>
            <a:r>
              <a:rPr lang="en-US" sz="2800" dirty="0" err="1">
                <a:latin typeface="Arial" panose="020B0604020202020204" pitchFamily="34" charset="0"/>
                <a:cs typeface="Arial" panose="020B0604020202020204" pitchFamily="34" charset="0"/>
              </a:rPr>
              <a:t>enim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, ac </a:t>
            </a:r>
            <a:r>
              <a:rPr lang="en-US" sz="2800" dirty="0" err="1">
                <a:latin typeface="Arial" panose="020B0604020202020204" pitchFamily="34" charset="0"/>
                <a:cs typeface="Arial" panose="020B0604020202020204" pitchFamily="34" charset="0"/>
              </a:rPr>
              <a:t>rutrum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 err="1">
                <a:latin typeface="Arial" panose="020B0604020202020204" pitchFamily="34" charset="0"/>
                <a:cs typeface="Arial" panose="020B0604020202020204" pitchFamily="34" charset="0"/>
              </a:rPr>
              <a:t>elit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 err="1">
                <a:latin typeface="Arial" panose="020B0604020202020204" pitchFamily="34" charset="0"/>
                <a:cs typeface="Arial" panose="020B0604020202020204" pitchFamily="34" charset="0"/>
              </a:rPr>
              <a:t>volutpat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 ac. </a:t>
            </a:r>
            <a:r>
              <a:rPr lang="en-US" sz="2800" dirty="0" err="1">
                <a:latin typeface="Arial" panose="020B0604020202020204" pitchFamily="34" charset="0"/>
                <a:cs typeface="Arial" panose="020B0604020202020204" pitchFamily="34" charset="0"/>
              </a:rPr>
              <a:t>Pellentesque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 err="1">
                <a:latin typeface="Arial" panose="020B0604020202020204" pitchFamily="34" charset="0"/>
                <a:cs typeface="Arial" panose="020B0604020202020204" pitchFamily="34" charset="0"/>
              </a:rPr>
              <a:t>volutpat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 err="1">
                <a:latin typeface="Arial" panose="020B0604020202020204" pitchFamily="34" charset="0"/>
                <a:cs typeface="Arial" panose="020B0604020202020204" pitchFamily="34" charset="0"/>
              </a:rPr>
              <a:t>nunc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 err="1">
                <a:latin typeface="Arial" panose="020B0604020202020204" pitchFamily="34" charset="0"/>
                <a:cs typeface="Arial" panose="020B0604020202020204" pitchFamily="34" charset="0"/>
              </a:rPr>
              <a:t>quis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 err="1">
                <a:latin typeface="Arial" panose="020B0604020202020204" pitchFamily="34" charset="0"/>
                <a:cs typeface="Arial" panose="020B0604020202020204" pitchFamily="34" charset="0"/>
              </a:rPr>
              <a:t>turpis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 err="1">
                <a:latin typeface="Arial" panose="020B0604020202020204" pitchFamily="34" charset="0"/>
                <a:cs typeface="Arial" panose="020B0604020202020204" pitchFamily="34" charset="0"/>
              </a:rPr>
              <a:t>bibendum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2800" dirty="0" err="1">
                <a:latin typeface="Arial" panose="020B0604020202020204" pitchFamily="34" charset="0"/>
                <a:cs typeface="Arial" panose="020B0604020202020204" pitchFamily="34" charset="0"/>
              </a:rPr>
              <a:t>sollicitudin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 dictum lorem </a:t>
            </a:r>
            <a:r>
              <a:rPr lang="en-US" sz="2800" dirty="0" err="1">
                <a:latin typeface="Arial" panose="020B0604020202020204" pitchFamily="34" charset="0"/>
                <a:cs typeface="Arial" panose="020B0604020202020204" pitchFamily="34" charset="0"/>
              </a:rPr>
              <a:t>rhoncus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US" sz="2800" dirty="0" err="1">
                <a:latin typeface="Arial" panose="020B0604020202020204" pitchFamily="34" charset="0"/>
                <a:cs typeface="Arial" panose="020B0604020202020204" pitchFamily="34" charset="0"/>
              </a:rPr>
              <a:t>Sed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 maximus sit </a:t>
            </a:r>
            <a:r>
              <a:rPr lang="en-US" sz="2800" dirty="0" err="1">
                <a:latin typeface="Arial" panose="020B0604020202020204" pitchFamily="34" charset="0"/>
                <a:cs typeface="Arial" panose="020B0604020202020204" pitchFamily="34" charset="0"/>
              </a:rPr>
              <a:t>amet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 err="1">
                <a:latin typeface="Arial" panose="020B0604020202020204" pitchFamily="34" charset="0"/>
                <a:cs typeface="Arial" panose="020B0604020202020204" pitchFamily="34" charset="0"/>
              </a:rPr>
              <a:t>nulla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 err="1">
                <a:latin typeface="Arial" panose="020B0604020202020204" pitchFamily="34" charset="0"/>
                <a:cs typeface="Arial" panose="020B0604020202020204" pitchFamily="34" charset="0"/>
              </a:rPr>
              <a:t>vel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 err="1">
                <a:latin typeface="Arial" panose="020B0604020202020204" pitchFamily="34" charset="0"/>
                <a:cs typeface="Arial" panose="020B0604020202020204" pitchFamily="34" charset="0"/>
              </a:rPr>
              <a:t>elementum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. Nunc </a:t>
            </a:r>
            <a:r>
              <a:rPr lang="en-US" sz="2800" dirty="0" err="1">
                <a:latin typeface="Arial" panose="020B0604020202020204" pitchFamily="34" charset="0"/>
                <a:cs typeface="Arial" panose="020B0604020202020204" pitchFamily="34" charset="0"/>
              </a:rPr>
              <a:t>egestas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2800" dirty="0" err="1">
                <a:latin typeface="Arial" panose="020B0604020202020204" pitchFamily="34" charset="0"/>
                <a:cs typeface="Arial" panose="020B0604020202020204" pitchFamily="34" charset="0"/>
              </a:rPr>
              <a:t>mauris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 at </a:t>
            </a:r>
            <a:r>
              <a:rPr lang="en-US" sz="2800" dirty="0" err="1">
                <a:latin typeface="Arial" panose="020B0604020202020204" pitchFamily="34" charset="0"/>
                <a:cs typeface="Arial" panose="020B0604020202020204" pitchFamily="34" charset="0"/>
              </a:rPr>
              <a:t>malesuada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 err="1">
                <a:latin typeface="Arial" panose="020B0604020202020204" pitchFamily="34" charset="0"/>
                <a:cs typeface="Arial" panose="020B0604020202020204" pitchFamily="34" charset="0"/>
              </a:rPr>
              <a:t>tincidunt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2800" dirty="0" err="1">
                <a:latin typeface="Arial" panose="020B0604020202020204" pitchFamily="34" charset="0"/>
                <a:cs typeface="Arial" panose="020B0604020202020204" pitchFamily="34" charset="0"/>
              </a:rPr>
              <a:t>odio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 err="1">
                <a:latin typeface="Arial" panose="020B0604020202020204" pitchFamily="34" charset="0"/>
                <a:cs typeface="Arial" panose="020B0604020202020204" pitchFamily="34" charset="0"/>
              </a:rPr>
              <a:t>neque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 err="1">
                <a:latin typeface="Arial" panose="020B0604020202020204" pitchFamily="34" charset="0"/>
                <a:cs typeface="Arial" panose="020B0604020202020204" pitchFamily="34" charset="0"/>
              </a:rPr>
              <a:t>molestie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 err="1">
                <a:latin typeface="Arial" panose="020B0604020202020204" pitchFamily="34" charset="0"/>
                <a:cs typeface="Arial" panose="020B0604020202020204" pitchFamily="34" charset="0"/>
              </a:rPr>
              <a:t>velit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, vitae </a:t>
            </a:r>
            <a:r>
              <a:rPr lang="en-US" sz="2800" dirty="0" err="1">
                <a:latin typeface="Arial" panose="020B0604020202020204" pitchFamily="34" charset="0"/>
                <a:cs typeface="Arial" panose="020B0604020202020204" pitchFamily="34" charset="0"/>
              </a:rPr>
              <a:t>molestie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 err="1">
                <a:latin typeface="Arial" panose="020B0604020202020204" pitchFamily="34" charset="0"/>
                <a:cs typeface="Arial" panose="020B0604020202020204" pitchFamily="34" charset="0"/>
              </a:rPr>
              <a:t>massa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 err="1">
                <a:latin typeface="Arial" panose="020B0604020202020204" pitchFamily="34" charset="0"/>
                <a:cs typeface="Arial" panose="020B0604020202020204" pitchFamily="34" charset="0"/>
              </a:rPr>
              <a:t>erat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 err="1">
                <a:latin typeface="Arial" panose="020B0604020202020204" pitchFamily="34" charset="0"/>
                <a:cs typeface="Arial" panose="020B0604020202020204" pitchFamily="34" charset="0"/>
              </a:rPr>
              <a:t>ut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 err="1">
                <a:latin typeface="Arial" panose="020B0604020202020204" pitchFamily="34" charset="0"/>
                <a:cs typeface="Arial" panose="020B0604020202020204" pitchFamily="34" charset="0"/>
              </a:rPr>
              <a:t>sapien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US" sz="2800" dirty="0" err="1">
                <a:latin typeface="Arial" panose="020B0604020202020204" pitchFamily="34" charset="0"/>
                <a:cs typeface="Arial" panose="020B0604020202020204" pitchFamily="34" charset="0"/>
              </a:rPr>
              <a:t>Pellentesque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 err="1">
                <a:latin typeface="Arial" panose="020B0604020202020204" pitchFamily="34" charset="0"/>
                <a:cs typeface="Arial" panose="020B0604020202020204" pitchFamily="34" charset="0"/>
              </a:rPr>
              <a:t>pellentesque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 err="1">
                <a:latin typeface="Arial" panose="020B0604020202020204" pitchFamily="34" charset="0"/>
                <a:cs typeface="Arial" panose="020B0604020202020204" pitchFamily="34" charset="0"/>
              </a:rPr>
              <a:t>eros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 et </a:t>
            </a:r>
            <a:r>
              <a:rPr lang="en-US" sz="2800" dirty="0" err="1">
                <a:latin typeface="Arial" panose="020B0604020202020204" pitchFamily="34" charset="0"/>
                <a:cs typeface="Arial" panose="020B0604020202020204" pitchFamily="34" charset="0"/>
              </a:rPr>
              <a:t>nisl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 err="1">
                <a:latin typeface="Arial" panose="020B0604020202020204" pitchFamily="34" charset="0"/>
                <a:cs typeface="Arial" panose="020B0604020202020204" pitchFamily="34" charset="0"/>
              </a:rPr>
              <a:t>lobortis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 err="1">
                <a:latin typeface="Arial" panose="020B0604020202020204" pitchFamily="34" charset="0"/>
                <a:cs typeface="Arial" panose="020B0604020202020204" pitchFamily="34" charset="0"/>
              </a:rPr>
              <a:t>scelerisque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US" sz="2800" dirty="0" err="1">
                <a:latin typeface="Arial" panose="020B0604020202020204" pitchFamily="34" charset="0"/>
                <a:cs typeface="Arial" panose="020B0604020202020204" pitchFamily="34" charset="0"/>
              </a:rPr>
              <a:t>Cras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 a </a:t>
            </a:r>
            <a:r>
              <a:rPr lang="en-US" sz="2800" dirty="0" err="1">
                <a:latin typeface="Arial" panose="020B0604020202020204" pitchFamily="34" charset="0"/>
                <a:cs typeface="Arial" panose="020B0604020202020204" pitchFamily="34" charset="0"/>
              </a:rPr>
              <a:t>tellus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 ligula.</a:t>
            </a:r>
          </a:p>
          <a:p>
            <a:pPr algn="l" defTabSz="612775" eaLnBrk="0" hangingPunct="0"/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1634265" y="23570164"/>
            <a:ext cx="8188160" cy="5016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4389438" eaLnBrk="0" hangingPunct="0">
              <a:lnSpc>
                <a:spcPct val="95000"/>
              </a:lnSpc>
            </a:pPr>
            <a:r>
              <a:rPr lang="sl-SI" sz="2800" b="1" dirty="0">
                <a:latin typeface="Arial" panose="020B0604020202020204" pitchFamily="34" charset="0"/>
                <a:cs typeface="Arial" panose="020B0604020202020204" pitchFamily="34" charset="0"/>
              </a:rPr>
              <a:t>Figure 1: </a:t>
            </a:r>
            <a:r>
              <a:rPr lang="sl-SI" sz="2800" b="1" dirty="0" err="1">
                <a:latin typeface="Arial" panose="020B0604020202020204" pitchFamily="34" charset="0"/>
                <a:cs typeface="Arial" panose="020B0604020202020204" pitchFamily="34" charset="0"/>
              </a:rPr>
              <a:t>Examples</a:t>
            </a:r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Text Box 10"/>
          <p:cNvSpPr txBox="1">
            <a:spLocks noChangeArrowheads="1"/>
          </p:cNvSpPr>
          <p:nvPr/>
        </p:nvSpPr>
        <p:spPr bwMode="auto">
          <a:xfrm>
            <a:off x="1634265" y="24393285"/>
            <a:ext cx="3566385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defTabSz="4389438">
              <a:spcBef>
                <a:spcPct val="50000"/>
              </a:spcBef>
            </a:pPr>
            <a:r>
              <a:rPr lang="sl-SI" sz="4000" b="1" cap="all" dirty="0" err="1">
                <a:latin typeface="Arial" panose="020B0604020202020204" pitchFamily="34" charset="0"/>
                <a:cs typeface="Arial" panose="020B0604020202020204" pitchFamily="34" charset="0"/>
              </a:rPr>
              <a:t>objectives</a:t>
            </a:r>
            <a:endParaRPr lang="en-US" sz="4000" b="1" cap="all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Text Box 36"/>
          <p:cNvSpPr txBox="1">
            <a:spLocks noChangeArrowheads="1"/>
          </p:cNvSpPr>
          <p:nvPr/>
        </p:nvSpPr>
        <p:spPr bwMode="auto">
          <a:xfrm>
            <a:off x="1634265" y="25604493"/>
            <a:ext cx="9812748" cy="7839279"/>
          </a:xfrm>
          <a:prstGeom prst="rect">
            <a:avLst/>
          </a:prstGeom>
          <a:noFill/>
          <a:ln w="57150" cmpd="thinThick">
            <a:noFill/>
            <a:miter lim="800000"/>
            <a:headEnd/>
            <a:tailEnd/>
          </a:ln>
          <a:effectLst/>
        </p:spPr>
        <p:txBody>
          <a:bodyPr wrap="square" lIns="61170" tIns="30584" rIns="61170" bIns="30584">
            <a:spAutoFit/>
          </a:bodyPr>
          <a:lstStyle/>
          <a:p>
            <a:pPr algn="just" defTabSz="612775" eaLnBrk="0" hangingPunct="0">
              <a:lnSpc>
                <a:spcPct val="95000"/>
              </a:lnSpc>
            </a:pP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Lorem ipsum dolor sit </a:t>
            </a:r>
            <a:r>
              <a:rPr lang="en-US" sz="2800" dirty="0" err="1">
                <a:latin typeface="Arial" panose="020B0604020202020204" pitchFamily="34" charset="0"/>
                <a:cs typeface="Arial" panose="020B0604020202020204" pitchFamily="34" charset="0"/>
              </a:rPr>
              <a:t>amet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2800" dirty="0" err="1">
                <a:latin typeface="Arial" panose="020B0604020202020204" pitchFamily="34" charset="0"/>
                <a:cs typeface="Arial" panose="020B0604020202020204" pitchFamily="34" charset="0"/>
              </a:rPr>
              <a:t>consectetur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 err="1">
                <a:latin typeface="Arial" panose="020B0604020202020204" pitchFamily="34" charset="0"/>
                <a:cs typeface="Arial" panose="020B0604020202020204" pitchFamily="34" charset="0"/>
              </a:rPr>
              <a:t>adipiscing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 err="1">
                <a:latin typeface="Arial" panose="020B0604020202020204" pitchFamily="34" charset="0"/>
                <a:cs typeface="Arial" panose="020B0604020202020204" pitchFamily="34" charset="0"/>
              </a:rPr>
              <a:t>elit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US" sz="2800" dirty="0" err="1">
                <a:latin typeface="Arial" panose="020B0604020202020204" pitchFamily="34" charset="0"/>
                <a:cs typeface="Arial" panose="020B0604020202020204" pitchFamily="34" charset="0"/>
              </a:rPr>
              <a:t>Sed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 err="1">
                <a:latin typeface="Arial" panose="020B0604020202020204" pitchFamily="34" charset="0"/>
                <a:cs typeface="Arial" panose="020B0604020202020204" pitchFamily="34" charset="0"/>
              </a:rPr>
              <a:t>blandit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 non ipsum </a:t>
            </a:r>
            <a:r>
              <a:rPr lang="en-US" sz="2800" dirty="0" err="1">
                <a:latin typeface="Arial" panose="020B0604020202020204" pitchFamily="34" charset="0"/>
                <a:cs typeface="Arial" panose="020B0604020202020204" pitchFamily="34" charset="0"/>
              </a:rPr>
              <a:t>eu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 err="1">
                <a:latin typeface="Arial" panose="020B0604020202020204" pitchFamily="34" charset="0"/>
                <a:cs typeface="Arial" panose="020B0604020202020204" pitchFamily="34" charset="0"/>
              </a:rPr>
              <a:t>rutrum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endParaRPr lang="sl-SI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 defTabSz="612775" eaLnBrk="0" hangingPunct="0">
              <a:lnSpc>
                <a:spcPct val="95000"/>
              </a:lnSpc>
            </a:pPr>
            <a:endParaRPr lang="sl-SI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 algn="just" defTabSz="612775" eaLnBrk="0" hangingPunct="0">
              <a:lnSpc>
                <a:spcPct val="95000"/>
              </a:lnSpc>
              <a:buFont typeface="Arial" panose="020B0604020202020204" pitchFamily="34" charset="0"/>
              <a:buChar char="•"/>
            </a:pPr>
            <a:r>
              <a:rPr lang="en-US" sz="2800" dirty="0" err="1">
                <a:latin typeface="Arial" panose="020B0604020202020204" pitchFamily="34" charset="0"/>
                <a:cs typeface="Arial" panose="020B0604020202020204" pitchFamily="34" charset="0"/>
              </a:rPr>
              <a:t>Morbi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 ac </a:t>
            </a:r>
            <a:r>
              <a:rPr lang="en-US" sz="2800" dirty="0" err="1">
                <a:latin typeface="Arial" panose="020B0604020202020204" pitchFamily="34" charset="0"/>
                <a:cs typeface="Arial" panose="020B0604020202020204" pitchFamily="34" charset="0"/>
              </a:rPr>
              <a:t>volutpat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 libero. Class </a:t>
            </a:r>
            <a:r>
              <a:rPr lang="en-US" sz="2800" dirty="0" err="1">
                <a:latin typeface="Arial" panose="020B0604020202020204" pitchFamily="34" charset="0"/>
                <a:cs typeface="Arial" panose="020B0604020202020204" pitchFamily="34" charset="0"/>
              </a:rPr>
              <a:t>aptent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 err="1">
                <a:latin typeface="Arial" panose="020B0604020202020204" pitchFamily="34" charset="0"/>
                <a:cs typeface="Arial" panose="020B0604020202020204" pitchFamily="34" charset="0"/>
              </a:rPr>
              <a:t>taciti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 err="1">
                <a:latin typeface="Arial" panose="020B0604020202020204" pitchFamily="34" charset="0"/>
                <a:cs typeface="Arial" panose="020B0604020202020204" pitchFamily="34" charset="0"/>
              </a:rPr>
              <a:t>sociosqu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 ad </a:t>
            </a:r>
            <a:r>
              <a:rPr lang="en-US" sz="2800" dirty="0" err="1">
                <a:latin typeface="Arial" panose="020B0604020202020204" pitchFamily="34" charset="0"/>
                <a:cs typeface="Arial" panose="020B0604020202020204" pitchFamily="34" charset="0"/>
              </a:rPr>
              <a:t>litora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 err="1">
                <a:latin typeface="Arial" panose="020B0604020202020204" pitchFamily="34" charset="0"/>
                <a:cs typeface="Arial" panose="020B0604020202020204" pitchFamily="34" charset="0"/>
              </a:rPr>
              <a:t>torquent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 per </a:t>
            </a:r>
            <a:r>
              <a:rPr lang="en-US" sz="2800" dirty="0" err="1">
                <a:latin typeface="Arial" panose="020B0604020202020204" pitchFamily="34" charset="0"/>
                <a:cs typeface="Arial" panose="020B0604020202020204" pitchFamily="34" charset="0"/>
              </a:rPr>
              <a:t>conubia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 nostra, per </a:t>
            </a:r>
            <a:r>
              <a:rPr lang="en-US" sz="2800" dirty="0" err="1">
                <a:latin typeface="Arial" panose="020B0604020202020204" pitchFamily="34" charset="0"/>
                <a:cs typeface="Arial" panose="020B0604020202020204" pitchFamily="34" charset="0"/>
              </a:rPr>
              <a:t>inceptos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 err="1">
                <a:latin typeface="Arial" panose="020B0604020202020204" pitchFamily="34" charset="0"/>
                <a:cs typeface="Arial" panose="020B0604020202020204" pitchFamily="34" charset="0"/>
              </a:rPr>
              <a:t>himenaeos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endParaRPr lang="sl-SI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 algn="just" defTabSz="612775" eaLnBrk="0" hangingPunct="0">
              <a:lnSpc>
                <a:spcPct val="95000"/>
              </a:lnSpc>
              <a:buFont typeface="Arial" panose="020B0604020202020204" pitchFamily="34" charset="0"/>
              <a:buChar char="•"/>
            </a:pP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Nam </a:t>
            </a:r>
            <a:r>
              <a:rPr lang="en-US" sz="2800" dirty="0" err="1">
                <a:latin typeface="Arial" panose="020B0604020202020204" pitchFamily="34" charset="0"/>
                <a:cs typeface="Arial" panose="020B0604020202020204" pitchFamily="34" charset="0"/>
              </a:rPr>
              <a:t>consequat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 err="1">
                <a:latin typeface="Arial" panose="020B0604020202020204" pitchFamily="34" charset="0"/>
                <a:cs typeface="Arial" panose="020B0604020202020204" pitchFamily="34" charset="0"/>
              </a:rPr>
              <a:t>sapien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 err="1">
                <a:latin typeface="Arial" panose="020B0604020202020204" pitchFamily="34" charset="0"/>
                <a:cs typeface="Arial" panose="020B0604020202020204" pitchFamily="34" charset="0"/>
              </a:rPr>
              <a:t>sed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 err="1">
                <a:latin typeface="Arial" panose="020B0604020202020204" pitchFamily="34" charset="0"/>
                <a:cs typeface="Arial" panose="020B0604020202020204" pitchFamily="34" charset="0"/>
              </a:rPr>
              <a:t>arcu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 err="1">
                <a:latin typeface="Arial" panose="020B0604020202020204" pitchFamily="34" charset="0"/>
                <a:cs typeface="Arial" panose="020B0604020202020204" pitchFamily="34" charset="0"/>
              </a:rPr>
              <a:t>feugiat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2800" dirty="0" err="1">
                <a:latin typeface="Arial" panose="020B0604020202020204" pitchFamily="34" charset="0"/>
                <a:cs typeface="Arial" panose="020B0604020202020204" pitchFamily="34" charset="0"/>
              </a:rPr>
              <a:t>sed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 err="1">
                <a:latin typeface="Arial" panose="020B0604020202020204" pitchFamily="34" charset="0"/>
                <a:cs typeface="Arial" panose="020B0604020202020204" pitchFamily="34" charset="0"/>
              </a:rPr>
              <a:t>tincidunt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 err="1">
                <a:latin typeface="Arial" panose="020B0604020202020204" pitchFamily="34" charset="0"/>
                <a:cs typeface="Arial" panose="020B0604020202020204" pitchFamily="34" charset="0"/>
              </a:rPr>
              <a:t>lectus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 err="1">
                <a:latin typeface="Arial" panose="020B0604020202020204" pitchFamily="34" charset="0"/>
                <a:cs typeface="Arial" panose="020B0604020202020204" pitchFamily="34" charset="0"/>
              </a:rPr>
              <a:t>ornare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endParaRPr lang="sl-SI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 algn="just" defTabSz="612775" eaLnBrk="0" hangingPunct="0">
              <a:lnSpc>
                <a:spcPct val="95000"/>
              </a:lnSpc>
              <a:buFont typeface="Arial" panose="020B0604020202020204" pitchFamily="34" charset="0"/>
              <a:buChar char="•"/>
            </a:pPr>
            <a:r>
              <a:rPr lang="en-US" sz="2800" dirty="0" err="1">
                <a:latin typeface="Arial" panose="020B0604020202020204" pitchFamily="34" charset="0"/>
                <a:cs typeface="Arial" panose="020B0604020202020204" pitchFamily="34" charset="0"/>
              </a:rPr>
              <a:t>Etiam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 err="1">
                <a:latin typeface="Arial" panose="020B0604020202020204" pitchFamily="34" charset="0"/>
                <a:cs typeface="Arial" panose="020B0604020202020204" pitchFamily="34" charset="0"/>
              </a:rPr>
              <a:t>aliquet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 err="1">
                <a:latin typeface="Arial" panose="020B0604020202020204" pitchFamily="34" charset="0"/>
                <a:cs typeface="Arial" panose="020B0604020202020204" pitchFamily="34" charset="0"/>
              </a:rPr>
              <a:t>tellus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 tempus, </a:t>
            </a:r>
            <a:r>
              <a:rPr lang="en-US" sz="2800" dirty="0" err="1">
                <a:latin typeface="Arial" panose="020B0604020202020204" pitchFamily="34" charset="0"/>
                <a:cs typeface="Arial" panose="020B0604020202020204" pitchFamily="34" charset="0"/>
              </a:rPr>
              <a:t>vulputate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 err="1">
                <a:latin typeface="Arial" panose="020B0604020202020204" pitchFamily="34" charset="0"/>
                <a:cs typeface="Arial" panose="020B0604020202020204" pitchFamily="34" charset="0"/>
              </a:rPr>
              <a:t>sapien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 err="1">
                <a:latin typeface="Arial" panose="020B0604020202020204" pitchFamily="34" charset="0"/>
                <a:cs typeface="Arial" panose="020B0604020202020204" pitchFamily="34" charset="0"/>
              </a:rPr>
              <a:t>eget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2800" dirty="0" err="1">
                <a:latin typeface="Arial" panose="020B0604020202020204" pitchFamily="34" charset="0"/>
                <a:cs typeface="Arial" panose="020B0604020202020204" pitchFamily="34" charset="0"/>
              </a:rPr>
              <a:t>ornare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 libero. In </a:t>
            </a:r>
            <a:r>
              <a:rPr lang="en-US" sz="2800" dirty="0" err="1">
                <a:latin typeface="Arial" panose="020B0604020202020204" pitchFamily="34" charset="0"/>
                <a:cs typeface="Arial" panose="020B0604020202020204" pitchFamily="34" charset="0"/>
              </a:rPr>
              <a:t>scelerisque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 ligula </a:t>
            </a:r>
            <a:r>
              <a:rPr lang="en-US" sz="2800" dirty="0" err="1">
                <a:latin typeface="Arial" panose="020B0604020202020204" pitchFamily="34" charset="0"/>
                <a:cs typeface="Arial" panose="020B0604020202020204" pitchFamily="34" charset="0"/>
              </a:rPr>
              <a:t>enim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, ac </a:t>
            </a:r>
            <a:r>
              <a:rPr lang="en-US" sz="2800" dirty="0" err="1">
                <a:latin typeface="Arial" panose="020B0604020202020204" pitchFamily="34" charset="0"/>
                <a:cs typeface="Arial" panose="020B0604020202020204" pitchFamily="34" charset="0"/>
              </a:rPr>
              <a:t>rutrum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 err="1">
                <a:latin typeface="Arial" panose="020B0604020202020204" pitchFamily="34" charset="0"/>
                <a:cs typeface="Arial" panose="020B0604020202020204" pitchFamily="34" charset="0"/>
              </a:rPr>
              <a:t>elit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 err="1">
                <a:latin typeface="Arial" panose="020B0604020202020204" pitchFamily="34" charset="0"/>
                <a:cs typeface="Arial" panose="020B0604020202020204" pitchFamily="34" charset="0"/>
              </a:rPr>
              <a:t>volutpat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 ac.</a:t>
            </a:r>
            <a:endParaRPr lang="sl-SI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 algn="just" defTabSz="612775" eaLnBrk="0" hangingPunct="0">
              <a:lnSpc>
                <a:spcPct val="95000"/>
              </a:lnSpc>
              <a:buFont typeface="Arial" panose="020B0604020202020204" pitchFamily="34" charset="0"/>
              <a:buChar char="•"/>
            </a:pP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Nam </a:t>
            </a:r>
            <a:r>
              <a:rPr lang="en-US" sz="2800" dirty="0" err="1">
                <a:latin typeface="Arial" panose="020B0604020202020204" pitchFamily="34" charset="0"/>
                <a:cs typeface="Arial" panose="020B0604020202020204" pitchFamily="34" charset="0"/>
              </a:rPr>
              <a:t>consequat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 err="1">
                <a:latin typeface="Arial" panose="020B0604020202020204" pitchFamily="34" charset="0"/>
                <a:cs typeface="Arial" panose="020B0604020202020204" pitchFamily="34" charset="0"/>
              </a:rPr>
              <a:t>sapien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 err="1">
                <a:latin typeface="Arial" panose="020B0604020202020204" pitchFamily="34" charset="0"/>
                <a:cs typeface="Arial" panose="020B0604020202020204" pitchFamily="34" charset="0"/>
              </a:rPr>
              <a:t>sed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 err="1">
                <a:latin typeface="Arial" panose="020B0604020202020204" pitchFamily="34" charset="0"/>
                <a:cs typeface="Arial" panose="020B0604020202020204" pitchFamily="34" charset="0"/>
              </a:rPr>
              <a:t>arcu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 err="1">
                <a:latin typeface="Arial" panose="020B0604020202020204" pitchFamily="34" charset="0"/>
                <a:cs typeface="Arial" panose="020B0604020202020204" pitchFamily="34" charset="0"/>
              </a:rPr>
              <a:t>feugiat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2800" dirty="0" err="1">
                <a:latin typeface="Arial" panose="020B0604020202020204" pitchFamily="34" charset="0"/>
                <a:cs typeface="Arial" panose="020B0604020202020204" pitchFamily="34" charset="0"/>
              </a:rPr>
              <a:t>sed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 err="1">
                <a:latin typeface="Arial" panose="020B0604020202020204" pitchFamily="34" charset="0"/>
                <a:cs typeface="Arial" panose="020B0604020202020204" pitchFamily="34" charset="0"/>
              </a:rPr>
              <a:t>tincidunt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 err="1">
                <a:latin typeface="Arial" panose="020B0604020202020204" pitchFamily="34" charset="0"/>
                <a:cs typeface="Arial" panose="020B0604020202020204" pitchFamily="34" charset="0"/>
              </a:rPr>
              <a:t>lectus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 err="1">
                <a:latin typeface="Arial" panose="020B0604020202020204" pitchFamily="34" charset="0"/>
                <a:cs typeface="Arial" panose="020B0604020202020204" pitchFamily="34" charset="0"/>
              </a:rPr>
              <a:t>ornare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endParaRPr lang="sl-SI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 algn="just" defTabSz="612775" eaLnBrk="0" hangingPunct="0">
              <a:lnSpc>
                <a:spcPct val="95000"/>
              </a:lnSpc>
              <a:buFont typeface="Arial" panose="020B0604020202020204" pitchFamily="34" charset="0"/>
              <a:buChar char="•"/>
            </a:pPr>
            <a:r>
              <a:rPr lang="en-US" sz="2800" dirty="0" err="1">
                <a:latin typeface="Arial" panose="020B0604020202020204" pitchFamily="34" charset="0"/>
                <a:cs typeface="Arial" panose="020B0604020202020204" pitchFamily="34" charset="0"/>
              </a:rPr>
              <a:t>Etiam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 err="1">
                <a:latin typeface="Arial" panose="020B0604020202020204" pitchFamily="34" charset="0"/>
                <a:cs typeface="Arial" panose="020B0604020202020204" pitchFamily="34" charset="0"/>
              </a:rPr>
              <a:t>aliquet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 err="1">
                <a:latin typeface="Arial" panose="020B0604020202020204" pitchFamily="34" charset="0"/>
                <a:cs typeface="Arial" panose="020B0604020202020204" pitchFamily="34" charset="0"/>
              </a:rPr>
              <a:t>tellus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 tempus, </a:t>
            </a:r>
            <a:r>
              <a:rPr lang="en-US" sz="2800" dirty="0" err="1">
                <a:latin typeface="Arial" panose="020B0604020202020204" pitchFamily="34" charset="0"/>
                <a:cs typeface="Arial" panose="020B0604020202020204" pitchFamily="34" charset="0"/>
              </a:rPr>
              <a:t>vulputate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 err="1">
                <a:latin typeface="Arial" panose="020B0604020202020204" pitchFamily="34" charset="0"/>
                <a:cs typeface="Arial" panose="020B0604020202020204" pitchFamily="34" charset="0"/>
              </a:rPr>
              <a:t>sapien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 err="1">
                <a:latin typeface="Arial" panose="020B0604020202020204" pitchFamily="34" charset="0"/>
                <a:cs typeface="Arial" panose="020B0604020202020204" pitchFamily="34" charset="0"/>
              </a:rPr>
              <a:t>eget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2800" dirty="0" err="1">
                <a:latin typeface="Arial" panose="020B0604020202020204" pitchFamily="34" charset="0"/>
                <a:cs typeface="Arial" panose="020B0604020202020204" pitchFamily="34" charset="0"/>
              </a:rPr>
              <a:t>ornare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 libero. In </a:t>
            </a:r>
            <a:r>
              <a:rPr lang="en-US" sz="2800" dirty="0" err="1">
                <a:latin typeface="Arial" panose="020B0604020202020204" pitchFamily="34" charset="0"/>
                <a:cs typeface="Arial" panose="020B0604020202020204" pitchFamily="34" charset="0"/>
              </a:rPr>
              <a:t>scelerisque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 ligula </a:t>
            </a:r>
            <a:r>
              <a:rPr lang="en-US" sz="2800" dirty="0" err="1">
                <a:latin typeface="Arial" panose="020B0604020202020204" pitchFamily="34" charset="0"/>
                <a:cs typeface="Arial" panose="020B0604020202020204" pitchFamily="34" charset="0"/>
              </a:rPr>
              <a:t>enim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, ac </a:t>
            </a:r>
            <a:r>
              <a:rPr lang="en-US" sz="2800" dirty="0" err="1">
                <a:latin typeface="Arial" panose="020B0604020202020204" pitchFamily="34" charset="0"/>
                <a:cs typeface="Arial" panose="020B0604020202020204" pitchFamily="34" charset="0"/>
              </a:rPr>
              <a:t>rutrum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 err="1">
                <a:latin typeface="Arial" panose="020B0604020202020204" pitchFamily="34" charset="0"/>
                <a:cs typeface="Arial" panose="020B0604020202020204" pitchFamily="34" charset="0"/>
              </a:rPr>
              <a:t>elit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 err="1">
                <a:latin typeface="Arial" panose="020B0604020202020204" pitchFamily="34" charset="0"/>
                <a:cs typeface="Arial" panose="020B0604020202020204" pitchFamily="34" charset="0"/>
              </a:rPr>
              <a:t>volutpat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 ac.</a:t>
            </a:r>
          </a:p>
          <a:p>
            <a:pPr algn="just" defTabSz="612775" eaLnBrk="0" hangingPunct="0">
              <a:lnSpc>
                <a:spcPct val="95000"/>
              </a:lnSpc>
            </a:pPr>
            <a:endParaRPr lang="sl-SI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 defTabSz="612775" eaLnBrk="0" hangingPunct="0">
              <a:lnSpc>
                <a:spcPct val="95000"/>
              </a:lnSpc>
            </a:pP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Lorem ipsum dolor sit </a:t>
            </a:r>
            <a:r>
              <a:rPr lang="en-US" sz="2800" dirty="0" err="1">
                <a:latin typeface="Arial" panose="020B0604020202020204" pitchFamily="34" charset="0"/>
                <a:cs typeface="Arial" panose="020B0604020202020204" pitchFamily="34" charset="0"/>
              </a:rPr>
              <a:t>amet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2800" dirty="0" err="1">
                <a:latin typeface="Arial" panose="020B0604020202020204" pitchFamily="34" charset="0"/>
                <a:cs typeface="Arial" panose="020B0604020202020204" pitchFamily="34" charset="0"/>
              </a:rPr>
              <a:t>consectetur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 err="1">
                <a:latin typeface="Arial" panose="020B0604020202020204" pitchFamily="34" charset="0"/>
                <a:cs typeface="Arial" panose="020B0604020202020204" pitchFamily="34" charset="0"/>
              </a:rPr>
              <a:t>adipiscing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 err="1">
                <a:latin typeface="Arial" panose="020B0604020202020204" pitchFamily="34" charset="0"/>
                <a:cs typeface="Arial" panose="020B0604020202020204" pitchFamily="34" charset="0"/>
              </a:rPr>
              <a:t>elit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US" sz="2800" dirty="0" err="1">
                <a:latin typeface="Arial" panose="020B0604020202020204" pitchFamily="34" charset="0"/>
                <a:cs typeface="Arial" panose="020B0604020202020204" pitchFamily="34" charset="0"/>
              </a:rPr>
              <a:t>Sed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 err="1">
                <a:latin typeface="Arial" panose="020B0604020202020204" pitchFamily="34" charset="0"/>
                <a:cs typeface="Arial" panose="020B0604020202020204" pitchFamily="34" charset="0"/>
              </a:rPr>
              <a:t>blandit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 non ipsum </a:t>
            </a:r>
            <a:r>
              <a:rPr lang="en-US" sz="2800" dirty="0" err="1">
                <a:latin typeface="Arial" panose="020B0604020202020204" pitchFamily="34" charset="0"/>
                <a:cs typeface="Arial" panose="020B0604020202020204" pitchFamily="34" charset="0"/>
              </a:rPr>
              <a:t>eu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 err="1">
                <a:latin typeface="Arial" panose="020B0604020202020204" pitchFamily="34" charset="0"/>
                <a:cs typeface="Arial" panose="020B0604020202020204" pitchFamily="34" charset="0"/>
              </a:rPr>
              <a:t>rutrum</a:t>
            </a:r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Text Box 10"/>
          <p:cNvSpPr txBox="1">
            <a:spLocks noChangeArrowheads="1"/>
          </p:cNvSpPr>
          <p:nvPr/>
        </p:nvSpPr>
        <p:spPr bwMode="auto">
          <a:xfrm>
            <a:off x="13683044" y="15913369"/>
            <a:ext cx="2890455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defTabSz="4389438">
              <a:spcBef>
                <a:spcPct val="50000"/>
              </a:spcBef>
            </a:pPr>
            <a:r>
              <a:rPr lang="sl-SI" sz="4000" b="1" cap="all" dirty="0" err="1">
                <a:latin typeface="Arial" panose="020B0604020202020204" pitchFamily="34" charset="0"/>
                <a:cs typeface="Arial" panose="020B0604020202020204" pitchFamily="34" charset="0"/>
              </a:rPr>
              <a:t>results</a:t>
            </a:r>
            <a:endParaRPr lang="en-US" sz="4000" b="1" cap="all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Text Box 36"/>
          <p:cNvSpPr txBox="1">
            <a:spLocks noChangeArrowheads="1"/>
          </p:cNvSpPr>
          <p:nvPr/>
        </p:nvSpPr>
        <p:spPr bwMode="auto">
          <a:xfrm>
            <a:off x="13683045" y="16741090"/>
            <a:ext cx="9812748" cy="4973879"/>
          </a:xfrm>
          <a:prstGeom prst="rect">
            <a:avLst/>
          </a:prstGeom>
          <a:noFill/>
          <a:ln w="57150" cmpd="thinThick">
            <a:noFill/>
            <a:miter lim="800000"/>
            <a:headEnd/>
            <a:tailEnd/>
          </a:ln>
          <a:effectLst/>
        </p:spPr>
        <p:txBody>
          <a:bodyPr wrap="square" lIns="61170" tIns="30584" rIns="61170" bIns="30584">
            <a:spAutoFit/>
          </a:bodyPr>
          <a:lstStyle/>
          <a:p>
            <a:pPr algn="just" defTabSz="612775" eaLnBrk="0" hangingPunct="0">
              <a:lnSpc>
                <a:spcPct val="95000"/>
              </a:lnSpc>
            </a:pP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Lorem ipsum dolor sit </a:t>
            </a:r>
            <a:r>
              <a:rPr lang="en-US" sz="2800" dirty="0" err="1">
                <a:latin typeface="Arial" panose="020B0604020202020204" pitchFamily="34" charset="0"/>
                <a:cs typeface="Arial" panose="020B0604020202020204" pitchFamily="34" charset="0"/>
              </a:rPr>
              <a:t>amet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2800" dirty="0" err="1">
                <a:latin typeface="Arial" panose="020B0604020202020204" pitchFamily="34" charset="0"/>
                <a:cs typeface="Arial" panose="020B0604020202020204" pitchFamily="34" charset="0"/>
              </a:rPr>
              <a:t>consectetur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 err="1">
                <a:latin typeface="Arial" panose="020B0604020202020204" pitchFamily="34" charset="0"/>
                <a:cs typeface="Arial" panose="020B0604020202020204" pitchFamily="34" charset="0"/>
              </a:rPr>
              <a:t>adipiscing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 err="1">
                <a:latin typeface="Arial" panose="020B0604020202020204" pitchFamily="34" charset="0"/>
                <a:cs typeface="Arial" panose="020B0604020202020204" pitchFamily="34" charset="0"/>
              </a:rPr>
              <a:t>elit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US" sz="2800" dirty="0" err="1">
                <a:latin typeface="Arial" panose="020B0604020202020204" pitchFamily="34" charset="0"/>
                <a:cs typeface="Arial" panose="020B0604020202020204" pitchFamily="34" charset="0"/>
              </a:rPr>
              <a:t>Sed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 err="1">
                <a:latin typeface="Arial" panose="020B0604020202020204" pitchFamily="34" charset="0"/>
                <a:cs typeface="Arial" panose="020B0604020202020204" pitchFamily="34" charset="0"/>
              </a:rPr>
              <a:t>blandit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 non ipsum </a:t>
            </a:r>
            <a:r>
              <a:rPr lang="en-US" sz="2800" dirty="0" err="1">
                <a:latin typeface="Arial" panose="020B0604020202020204" pitchFamily="34" charset="0"/>
                <a:cs typeface="Arial" panose="020B0604020202020204" pitchFamily="34" charset="0"/>
              </a:rPr>
              <a:t>eu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 err="1">
                <a:latin typeface="Arial" panose="020B0604020202020204" pitchFamily="34" charset="0"/>
                <a:cs typeface="Arial" panose="020B0604020202020204" pitchFamily="34" charset="0"/>
              </a:rPr>
              <a:t>rutrum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endParaRPr lang="sl-SI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14350" indent="-514350" algn="just" defTabSz="612775" eaLnBrk="0" hangingPunct="0">
              <a:lnSpc>
                <a:spcPct val="95000"/>
              </a:lnSpc>
              <a:buFont typeface="Arial" pitchFamily="34" charset="0"/>
              <a:buChar char="•"/>
            </a:pPr>
            <a:r>
              <a:rPr lang="en-US" sz="2800" dirty="0" err="1">
                <a:latin typeface="Arial" panose="020B0604020202020204" pitchFamily="34" charset="0"/>
                <a:cs typeface="Arial" panose="020B0604020202020204" pitchFamily="34" charset="0"/>
              </a:rPr>
              <a:t>Morbi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 ac </a:t>
            </a:r>
            <a:r>
              <a:rPr lang="en-US" sz="2800" dirty="0" err="1">
                <a:latin typeface="Arial" panose="020B0604020202020204" pitchFamily="34" charset="0"/>
                <a:cs typeface="Arial" panose="020B0604020202020204" pitchFamily="34" charset="0"/>
              </a:rPr>
              <a:t>volutpat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 libero. Class </a:t>
            </a:r>
            <a:r>
              <a:rPr lang="en-US" sz="2800" dirty="0" err="1">
                <a:latin typeface="Arial" panose="020B0604020202020204" pitchFamily="34" charset="0"/>
                <a:cs typeface="Arial" panose="020B0604020202020204" pitchFamily="34" charset="0"/>
              </a:rPr>
              <a:t>aptent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 err="1">
                <a:latin typeface="Arial" panose="020B0604020202020204" pitchFamily="34" charset="0"/>
                <a:cs typeface="Arial" panose="020B0604020202020204" pitchFamily="34" charset="0"/>
              </a:rPr>
              <a:t>taciti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 err="1">
                <a:latin typeface="Arial" panose="020B0604020202020204" pitchFamily="34" charset="0"/>
                <a:cs typeface="Arial" panose="020B0604020202020204" pitchFamily="34" charset="0"/>
              </a:rPr>
              <a:t>sociosqu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 ad </a:t>
            </a:r>
            <a:r>
              <a:rPr lang="en-US" sz="2800" dirty="0" err="1">
                <a:latin typeface="Arial" panose="020B0604020202020204" pitchFamily="34" charset="0"/>
                <a:cs typeface="Arial" panose="020B0604020202020204" pitchFamily="34" charset="0"/>
              </a:rPr>
              <a:t>litora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 err="1">
                <a:latin typeface="Arial" panose="020B0604020202020204" pitchFamily="34" charset="0"/>
                <a:cs typeface="Arial" panose="020B0604020202020204" pitchFamily="34" charset="0"/>
              </a:rPr>
              <a:t>torquent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 per </a:t>
            </a:r>
            <a:r>
              <a:rPr lang="en-US" sz="2800" dirty="0" err="1">
                <a:latin typeface="Arial" panose="020B0604020202020204" pitchFamily="34" charset="0"/>
                <a:cs typeface="Arial" panose="020B0604020202020204" pitchFamily="34" charset="0"/>
              </a:rPr>
              <a:t>conubia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 nostra, per </a:t>
            </a:r>
            <a:r>
              <a:rPr lang="en-US" sz="2800" dirty="0" err="1">
                <a:latin typeface="Arial" panose="020B0604020202020204" pitchFamily="34" charset="0"/>
                <a:cs typeface="Arial" panose="020B0604020202020204" pitchFamily="34" charset="0"/>
              </a:rPr>
              <a:t>inceptos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 err="1">
                <a:latin typeface="Arial" panose="020B0604020202020204" pitchFamily="34" charset="0"/>
                <a:cs typeface="Arial" panose="020B0604020202020204" pitchFamily="34" charset="0"/>
              </a:rPr>
              <a:t>himenaeos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endParaRPr lang="sl-SI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14350" indent="-514350" algn="just" defTabSz="612775" eaLnBrk="0" hangingPunct="0">
              <a:lnSpc>
                <a:spcPct val="95000"/>
              </a:lnSpc>
              <a:buFont typeface="Arial" pitchFamily="34" charset="0"/>
              <a:buChar char="•"/>
            </a:pP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Nam </a:t>
            </a:r>
            <a:r>
              <a:rPr lang="en-US" sz="2800" dirty="0" err="1">
                <a:latin typeface="Arial" panose="020B0604020202020204" pitchFamily="34" charset="0"/>
                <a:cs typeface="Arial" panose="020B0604020202020204" pitchFamily="34" charset="0"/>
              </a:rPr>
              <a:t>consequat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 err="1">
                <a:latin typeface="Arial" panose="020B0604020202020204" pitchFamily="34" charset="0"/>
                <a:cs typeface="Arial" panose="020B0604020202020204" pitchFamily="34" charset="0"/>
              </a:rPr>
              <a:t>sapien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 err="1">
                <a:latin typeface="Arial" panose="020B0604020202020204" pitchFamily="34" charset="0"/>
                <a:cs typeface="Arial" panose="020B0604020202020204" pitchFamily="34" charset="0"/>
              </a:rPr>
              <a:t>sed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 err="1">
                <a:latin typeface="Arial" panose="020B0604020202020204" pitchFamily="34" charset="0"/>
                <a:cs typeface="Arial" panose="020B0604020202020204" pitchFamily="34" charset="0"/>
              </a:rPr>
              <a:t>arcu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 err="1">
                <a:latin typeface="Arial" panose="020B0604020202020204" pitchFamily="34" charset="0"/>
                <a:cs typeface="Arial" panose="020B0604020202020204" pitchFamily="34" charset="0"/>
              </a:rPr>
              <a:t>feugiat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2800" dirty="0" err="1">
                <a:latin typeface="Arial" panose="020B0604020202020204" pitchFamily="34" charset="0"/>
                <a:cs typeface="Arial" panose="020B0604020202020204" pitchFamily="34" charset="0"/>
              </a:rPr>
              <a:t>sed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 err="1">
                <a:latin typeface="Arial" panose="020B0604020202020204" pitchFamily="34" charset="0"/>
                <a:cs typeface="Arial" panose="020B0604020202020204" pitchFamily="34" charset="0"/>
              </a:rPr>
              <a:t>tincidunt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 err="1">
                <a:latin typeface="Arial" panose="020B0604020202020204" pitchFamily="34" charset="0"/>
                <a:cs typeface="Arial" panose="020B0604020202020204" pitchFamily="34" charset="0"/>
              </a:rPr>
              <a:t>lectus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 err="1">
                <a:latin typeface="Arial" panose="020B0604020202020204" pitchFamily="34" charset="0"/>
                <a:cs typeface="Arial" panose="020B0604020202020204" pitchFamily="34" charset="0"/>
              </a:rPr>
              <a:t>ornare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endParaRPr lang="sl-SI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14350" indent="-514350" algn="just" defTabSz="612775" eaLnBrk="0" hangingPunct="0">
              <a:lnSpc>
                <a:spcPct val="95000"/>
              </a:lnSpc>
              <a:buFont typeface="Arial" pitchFamily="34" charset="0"/>
              <a:buChar char="•"/>
            </a:pPr>
            <a:r>
              <a:rPr lang="en-US" sz="2800" dirty="0" err="1">
                <a:latin typeface="Arial" panose="020B0604020202020204" pitchFamily="34" charset="0"/>
                <a:cs typeface="Arial" panose="020B0604020202020204" pitchFamily="34" charset="0"/>
              </a:rPr>
              <a:t>Etiam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 err="1">
                <a:latin typeface="Arial" panose="020B0604020202020204" pitchFamily="34" charset="0"/>
                <a:cs typeface="Arial" panose="020B0604020202020204" pitchFamily="34" charset="0"/>
              </a:rPr>
              <a:t>aliquet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 err="1">
                <a:latin typeface="Arial" panose="020B0604020202020204" pitchFamily="34" charset="0"/>
                <a:cs typeface="Arial" panose="020B0604020202020204" pitchFamily="34" charset="0"/>
              </a:rPr>
              <a:t>tellus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 tempus, </a:t>
            </a:r>
            <a:r>
              <a:rPr lang="en-US" sz="2800" dirty="0" err="1">
                <a:latin typeface="Arial" panose="020B0604020202020204" pitchFamily="34" charset="0"/>
                <a:cs typeface="Arial" panose="020B0604020202020204" pitchFamily="34" charset="0"/>
              </a:rPr>
              <a:t>vulputate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 err="1">
                <a:latin typeface="Arial" panose="020B0604020202020204" pitchFamily="34" charset="0"/>
                <a:cs typeface="Arial" panose="020B0604020202020204" pitchFamily="34" charset="0"/>
              </a:rPr>
              <a:t>sapien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 err="1">
                <a:latin typeface="Arial" panose="020B0604020202020204" pitchFamily="34" charset="0"/>
                <a:cs typeface="Arial" panose="020B0604020202020204" pitchFamily="34" charset="0"/>
              </a:rPr>
              <a:t>eget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2800" dirty="0" err="1">
                <a:latin typeface="Arial" panose="020B0604020202020204" pitchFamily="34" charset="0"/>
                <a:cs typeface="Arial" panose="020B0604020202020204" pitchFamily="34" charset="0"/>
              </a:rPr>
              <a:t>ornare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 libero. In </a:t>
            </a:r>
            <a:r>
              <a:rPr lang="en-US" sz="2800" dirty="0" err="1">
                <a:latin typeface="Arial" panose="020B0604020202020204" pitchFamily="34" charset="0"/>
                <a:cs typeface="Arial" panose="020B0604020202020204" pitchFamily="34" charset="0"/>
              </a:rPr>
              <a:t>scelerisque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 ligula </a:t>
            </a:r>
            <a:r>
              <a:rPr lang="en-US" sz="2800" dirty="0" err="1">
                <a:latin typeface="Arial" panose="020B0604020202020204" pitchFamily="34" charset="0"/>
                <a:cs typeface="Arial" panose="020B0604020202020204" pitchFamily="34" charset="0"/>
              </a:rPr>
              <a:t>enim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, ac </a:t>
            </a:r>
            <a:r>
              <a:rPr lang="en-US" sz="2800" dirty="0" err="1">
                <a:latin typeface="Arial" panose="020B0604020202020204" pitchFamily="34" charset="0"/>
                <a:cs typeface="Arial" panose="020B0604020202020204" pitchFamily="34" charset="0"/>
              </a:rPr>
              <a:t>rutrum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 err="1">
                <a:latin typeface="Arial" panose="020B0604020202020204" pitchFamily="34" charset="0"/>
                <a:cs typeface="Arial" panose="020B0604020202020204" pitchFamily="34" charset="0"/>
              </a:rPr>
              <a:t>elit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 err="1">
                <a:latin typeface="Arial" panose="020B0604020202020204" pitchFamily="34" charset="0"/>
                <a:cs typeface="Arial" panose="020B0604020202020204" pitchFamily="34" charset="0"/>
              </a:rPr>
              <a:t>volutpat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 ac. </a:t>
            </a:r>
            <a:endParaRPr lang="sl-SI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14350" indent="-514350" algn="just" defTabSz="612775" eaLnBrk="0" hangingPunct="0">
              <a:lnSpc>
                <a:spcPct val="95000"/>
              </a:lnSpc>
              <a:buFont typeface="Arial" pitchFamily="34" charset="0"/>
              <a:buChar char="•"/>
            </a:pPr>
            <a:r>
              <a:rPr lang="en-US" sz="2800" dirty="0" err="1">
                <a:latin typeface="Arial" panose="020B0604020202020204" pitchFamily="34" charset="0"/>
                <a:cs typeface="Arial" panose="020B0604020202020204" pitchFamily="34" charset="0"/>
              </a:rPr>
              <a:t>Pellentesque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 err="1">
                <a:latin typeface="Arial" panose="020B0604020202020204" pitchFamily="34" charset="0"/>
                <a:cs typeface="Arial" panose="020B0604020202020204" pitchFamily="34" charset="0"/>
              </a:rPr>
              <a:t>volutpat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 err="1">
                <a:latin typeface="Arial" panose="020B0604020202020204" pitchFamily="34" charset="0"/>
                <a:cs typeface="Arial" panose="020B0604020202020204" pitchFamily="34" charset="0"/>
              </a:rPr>
              <a:t>nunc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 err="1">
                <a:latin typeface="Arial" panose="020B0604020202020204" pitchFamily="34" charset="0"/>
                <a:cs typeface="Arial" panose="020B0604020202020204" pitchFamily="34" charset="0"/>
              </a:rPr>
              <a:t>quis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 err="1">
                <a:latin typeface="Arial" panose="020B0604020202020204" pitchFamily="34" charset="0"/>
                <a:cs typeface="Arial" panose="020B0604020202020204" pitchFamily="34" charset="0"/>
              </a:rPr>
              <a:t>turpis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 err="1">
                <a:latin typeface="Arial" panose="020B0604020202020204" pitchFamily="34" charset="0"/>
                <a:cs typeface="Arial" panose="020B0604020202020204" pitchFamily="34" charset="0"/>
              </a:rPr>
              <a:t>bibendum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2800" dirty="0" err="1">
                <a:latin typeface="Arial" panose="020B0604020202020204" pitchFamily="34" charset="0"/>
                <a:cs typeface="Arial" panose="020B0604020202020204" pitchFamily="34" charset="0"/>
              </a:rPr>
              <a:t>sollicitudin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 dictum lorem </a:t>
            </a:r>
            <a:r>
              <a:rPr lang="en-US" sz="2800" dirty="0" err="1">
                <a:latin typeface="Arial" panose="020B0604020202020204" pitchFamily="34" charset="0"/>
                <a:cs typeface="Arial" panose="020B0604020202020204" pitchFamily="34" charset="0"/>
              </a:rPr>
              <a:t>rhoncus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13683045" y="22103198"/>
            <a:ext cx="4574266" cy="5016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4389438" eaLnBrk="0" hangingPunct="0">
              <a:lnSpc>
                <a:spcPct val="95000"/>
              </a:lnSpc>
            </a:pPr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Table</a:t>
            </a:r>
            <a:r>
              <a:rPr lang="sl-SI" sz="2800" b="1" dirty="0">
                <a:latin typeface="Arial" panose="020B0604020202020204" pitchFamily="34" charset="0"/>
                <a:cs typeface="Arial" panose="020B0604020202020204" pitchFamily="34" charset="0"/>
              </a:rPr>
              <a:t> 1: </a:t>
            </a:r>
            <a:r>
              <a:rPr lang="en-GB" sz="2800" b="1" dirty="0">
                <a:latin typeface="Arial" panose="020B0604020202020204" pitchFamily="34" charset="0"/>
                <a:cs typeface="Arial" panose="020B0604020202020204" pitchFamily="34" charset="0"/>
              </a:rPr>
              <a:t>Ins</a:t>
            </a:r>
            <a:r>
              <a:rPr lang="sl-SI" sz="2800" b="1" dirty="0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lang="en-GB" sz="2800" b="1" dirty="0"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  <a:r>
              <a:rPr lang="sl-SI" sz="2800" b="1" dirty="0">
                <a:latin typeface="Arial" panose="020B0604020202020204" pitchFamily="34" charset="0"/>
                <a:cs typeface="Arial" panose="020B0604020202020204" pitchFamily="34" charset="0"/>
              </a:rPr>
              <a:t>t table name</a:t>
            </a:r>
          </a:p>
        </p:txBody>
      </p:sp>
      <p:pic>
        <p:nvPicPr>
          <p:cNvPr id="29" name="Picture 28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1008021" y="4005173"/>
            <a:ext cx="3720797" cy="1385884"/>
          </a:xfrm>
          <a:prstGeom prst="rect">
            <a:avLst/>
          </a:prstGeom>
        </p:spPr>
      </p:pic>
      <p:sp>
        <p:nvSpPr>
          <p:cNvPr id="23" name="Rectangle 22"/>
          <p:cNvSpPr/>
          <p:nvPr/>
        </p:nvSpPr>
        <p:spPr>
          <a:xfrm>
            <a:off x="8170212" y="35080504"/>
            <a:ext cx="8188160" cy="9110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4389438" eaLnBrk="0" hangingPunct="0">
              <a:lnSpc>
                <a:spcPct val="95000"/>
              </a:lnSpc>
            </a:pPr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WWW. ThisWorkOnline.COM (if exists)</a:t>
            </a:r>
            <a:endParaRPr lang="sl-SI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defTabSz="4389438" eaLnBrk="0" hangingPunct="0">
              <a:lnSpc>
                <a:spcPct val="95000"/>
              </a:lnSpc>
            </a:pPr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049" name="Imagen 2048" descr="Imagen que contiene Texto&#10;&#10;Descripción generada automáticamente">
            <a:extLst>
              <a:ext uri="{FF2B5EF4-FFF2-40B4-BE49-F238E27FC236}">
                <a16:creationId xmlns:a16="http://schemas.microsoft.com/office/drawing/2014/main" id="{F8A723CC-E38B-333A-249E-93F749A0D9D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71649" y="16352262"/>
            <a:ext cx="9675363" cy="7097808"/>
          </a:xfrm>
          <a:prstGeom prst="rect">
            <a:avLst/>
          </a:prstGeom>
        </p:spPr>
      </p:pic>
      <p:pic>
        <p:nvPicPr>
          <p:cNvPr id="27" name="Imagen 26" descr="Logotipo&#10;&#10;Descripción generada automáticamente">
            <a:extLst>
              <a:ext uri="{FF2B5EF4-FFF2-40B4-BE49-F238E27FC236}">
                <a16:creationId xmlns:a16="http://schemas.microsoft.com/office/drawing/2014/main" id="{FA20F0C2-A93A-A148-F569-8B1D52C6221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71649" y="411810"/>
            <a:ext cx="4110654" cy="1822273"/>
          </a:xfrm>
          <a:prstGeom prst="rect">
            <a:avLst/>
          </a:prstGeom>
        </p:spPr>
      </p:pic>
      <p:pic>
        <p:nvPicPr>
          <p:cNvPr id="31" name="Imagen 30" descr="Vista de un castillo con una torre&#10;&#10;Descripción generada automáticamente">
            <a:extLst>
              <a:ext uri="{FF2B5EF4-FFF2-40B4-BE49-F238E27FC236}">
                <a16:creationId xmlns:a16="http://schemas.microsoft.com/office/drawing/2014/main" id="{5BE471C6-80C6-CCD0-FB52-4077EF09A6E4}"/>
              </a:ext>
            </a:extLst>
          </p:cNvPr>
          <p:cNvPicPr preferRelativeResize="0"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632578" y="398670"/>
            <a:ext cx="14051150" cy="1909176"/>
          </a:xfrm>
          <a:prstGeom prst="rect">
            <a:avLst/>
          </a:prstGeom>
        </p:spPr>
      </p:pic>
      <p:pic>
        <p:nvPicPr>
          <p:cNvPr id="3" name="Imagen 2">
            <a:extLst>
              <a:ext uri="{FF2B5EF4-FFF2-40B4-BE49-F238E27FC236}">
                <a16:creationId xmlns:a16="http://schemas.microsoft.com/office/drawing/2014/main" id="{38904005-DF35-C69A-A968-111EF78B9850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017533" y="2664098"/>
            <a:ext cx="18250680" cy="793989"/>
          </a:xfrm>
          <a:prstGeom prst="rect">
            <a:avLst/>
          </a:prstGeom>
        </p:spPr>
      </p:pic>
      <p:pic>
        <p:nvPicPr>
          <p:cNvPr id="6" name="Imagen 5">
            <a:extLst>
              <a:ext uri="{FF2B5EF4-FFF2-40B4-BE49-F238E27FC236}">
                <a16:creationId xmlns:a16="http://schemas.microsoft.com/office/drawing/2014/main" id="{0CA7EB18-0467-7EB9-8328-A88AF6EEC72C}"/>
              </a:ext>
            </a:extLst>
          </p:cNvPr>
          <p:cNvPicPr>
            <a:picLocks noChangeAspect="1"/>
          </p:cNvPicPr>
          <p:nvPr/>
        </p:nvPicPr>
        <p:blipFill>
          <a:blip r:embed="rId9">
            <a:duotone>
              <a:prstClr val="black"/>
              <a:schemeClr val="accent5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155231" y="398670"/>
            <a:ext cx="2340562" cy="17923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1750206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GUID" val="817e3d33-f3cb-4a9d-a867-191619080814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264</TotalTime>
  <Words>734</Words>
  <Application>Microsoft Office PowerPoint</Application>
  <PresentationFormat>Personalizado</PresentationFormat>
  <Paragraphs>43</Paragraphs>
  <Slides>1</Slides>
  <Notes>0</Notes>
  <HiddenSlides>0</HiddenSlides>
  <MMClips>0</MMClips>
  <ScaleCrop>false</ScaleCrop>
  <HeadingPairs>
    <vt:vector size="8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Servidores OLE incrustados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7" baseType="lpstr">
      <vt:lpstr>Arial</vt:lpstr>
      <vt:lpstr>Calibri</vt:lpstr>
      <vt:lpstr>Calibri Light</vt:lpstr>
      <vt:lpstr>Times New Roman</vt:lpstr>
      <vt:lpstr>Office Theme</vt:lpstr>
      <vt:lpstr>Document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Poster Template for ICDSST 2019</dc:title>
  <dc:creator>ICDSST 2019</dc:creator>
  <cp:keywords>Poster Template</cp:keywords>
  <cp:lastModifiedBy>José María Moreno Jiménez</cp:lastModifiedBy>
  <cp:revision>38</cp:revision>
  <dcterms:created xsi:type="dcterms:W3CDTF">2017-12-07T09:02:32Z</dcterms:created>
  <dcterms:modified xsi:type="dcterms:W3CDTF">2024-10-23T16:41:11Z</dcterms:modified>
</cp:coreProperties>
</file>